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4"/>
  </p:sldMasterIdLst>
  <p:notesMasterIdLst>
    <p:notesMasterId r:id="rId75"/>
  </p:notesMasterIdLst>
  <p:handoutMasterIdLst>
    <p:handoutMasterId r:id="rId76"/>
  </p:handoutMasterIdLst>
  <p:sldIdLst>
    <p:sldId id="315" r:id="rId5"/>
    <p:sldId id="266" r:id="rId6"/>
    <p:sldId id="314" r:id="rId7"/>
    <p:sldId id="256" r:id="rId8"/>
    <p:sldId id="312" r:id="rId9"/>
    <p:sldId id="305" r:id="rId10"/>
    <p:sldId id="310" r:id="rId11"/>
    <p:sldId id="316" r:id="rId12"/>
    <p:sldId id="313" r:id="rId13"/>
    <p:sldId id="300" r:id="rId14"/>
    <p:sldId id="317" r:id="rId15"/>
    <p:sldId id="318" r:id="rId16"/>
    <p:sldId id="319" r:id="rId17"/>
    <p:sldId id="320" r:id="rId18"/>
    <p:sldId id="321" r:id="rId19"/>
    <p:sldId id="322" r:id="rId20"/>
    <p:sldId id="323" r:id="rId21"/>
    <p:sldId id="324" r:id="rId22"/>
    <p:sldId id="325" r:id="rId23"/>
    <p:sldId id="326" r:id="rId24"/>
    <p:sldId id="327" r:id="rId25"/>
    <p:sldId id="328" r:id="rId26"/>
    <p:sldId id="329" r:id="rId27"/>
    <p:sldId id="330" r:id="rId28"/>
    <p:sldId id="331" r:id="rId29"/>
    <p:sldId id="332" r:id="rId30"/>
    <p:sldId id="333" r:id="rId31"/>
    <p:sldId id="334" r:id="rId32"/>
    <p:sldId id="335" r:id="rId33"/>
    <p:sldId id="336" r:id="rId34"/>
    <p:sldId id="337" r:id="rId35"/>
    <p:sldId id="338" r:id="rId36"/>
    <p:sldId id="347" r:id="rId37"/>
    <p:sldId id="339" r:id="rId38"/>
    <p:sldId id="340" r:id="rId39"/>
    <p:sldId id="341" r:id="rId40"/>
    <p:sldId id="342" r:id="rId41"/>
    <p:sldId id="343" r:id="rId42"/>
    <p:sldId id="344" r:id="rId43"/>
    <p:sldId id="345" r:id="rId44"/>
    <p:sldId id="346" r:id="rId45"/>
    <p:sldId id="348" r:id="rId46"/>
    <p:sldId id="349" r:id="rId47"/>
    <p:sldId id="353" r:id="rId48"/>
    <p:sldId id="350" r:id="rId49"/>
    <p:sldId id="351" r:id="rId50"/>
    <p:sldId id="352" r:id="rId51"/>
    <p:sldId id="354" r:id="rId52"/>
    <p:sldId id="357" r:id="rId53"/>
    <p:sldId id="356" r:id="rId54"/>
    <p:sldId id="355" r:id="rId55"/>
    <p:sldId id="358" r:id="rId56"/>
    <p:sldId id="359" r:id="rId57"/>
    <p:sldId id="361" r:id="rId58"/>
    <p:sldId id="360" r:id="rId59"/>
    <p:sldId id="364" r:id="rId60"/>
    <p:sldId id="363" r:id="rId61"/>
    <p:sldId id="365" r:id="rId62"/>
    <p:sldId id="366" r:id="rId63"/>
    <p:sldId id="368" r:id="rId64"/>
    <p:sldId id="369" r:id="rId65"/>
    <p:sldId id="367" r:id="rId66"/>
    <p:sldId id="370" r:id="rId67"/>
    <p:sldId id="371" r:id="rId68"/>
    <p:sldId id="372" r:id="rId69"/>
    <p:sldId id="373" r:id="rId70"/>
    <p:sldId id="374" r:id="rId71"/>
    <p:sldId id="375" r:id="rId72"/>
    <p:sldId id="376" r:id="rId73"/>
    <p:sldId id="377"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5AA1BD55-57CD-466E-0725-B6CBA11E0D12}" name="Lauren Weldy (ALLEGIS GROUP SERVICES)" initials="LW" userId="S::v-lweldy@microsoft.com::07a2285c-a352-4b96-8658-ecc34365c1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E3B"/>
    <a:srgbClr val="EBEDE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08A56D-E61E-4C66-AFB5-F4CD9057636D}" v="2315" dt="2025-03-21T21:21:20.352"/>
  </p1510:revLst>
</p1510:revInfo>
</file>

<file path=ppt/tableStyles.xml><?xml version="1.0" encoding="utf-8"?>
<a:tblStyleLst xmlns:a="http://schemas.openxmlformats.org/drawingml/2006/main" def="{8A107856-5554-42FB-B03E-39F5DBC370B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5270" autoAdjust="0"/>
  </p:normalViewPr>
  <p:slideViewPr>
    <p:cSldViewPr snapToGrid="0">
      <p:cViewPr varScale="1">
        <p:scale>
          <a:sx n="143" d="100"/>
          <a:sy n="143" d="100"/>
        </p:scale>
        <p:origin x="420" y="3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149"/>
    </p:cViewPr>
  </p:sorterViewPr>
  <p:notesViewPr>
    <p:cSldViewPr snapToGrid="0">
      <p:cViewPr>
        <p:scale>
          <a:sx n="1" d="2"/>
          <a:sy n="1" d="2"/>
        </p:scale>
        <p:origin x="2640" y="283"/>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83"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k Beck" userId="53e4e31d844c6930" providerId="LiveId" clId="{1808A56D-E61E-4C66-AFB5-F4CD9057636D}"/>
    <pc:docChg chg="undo custSel addSld delSld modSld sldOrd">
      <pc:chgData name="Clark Beck" userId="53e4e31d844c6930" providerId="LiveId" clId="{1808A56D-E61E-4C66-AFB5-F4CD9057636D}" dt="2025-03-21T21:22:36.220" v="10302"/>
      <pc:docMkLst>
        <pc:docMk/>
      </pc:docMkLst>
      <pc:sldChg chg="modSp mod">
        <pc:chgData name="Clark Beck" userId="53e4e31d844c6930" providerId="LiveId" clId="{1808A56D-E61E-4C66-AFB5-F4CD9057636D}" dt="2025-03-14T20:11:13.199" v="4" actId="27636"/>
        <pc:sldMkLst>
          <pc:docMk/>
          <pc:sldMk cId="1158760576" sldId="324"/>
        </pc:sldMkLst>
        <pc:spChg chg="mod">
          <ac:chgData name="Clark Beck" userId="53e4e31d844c6930" providerId="LiveId" clId="{1808A56D-E61E-4C66-AFB5-F4CD9057636D}" dt="2025-03-14T20:11:13.199" v="4" actId="27636"/>
          <ac:spMkLst>
            <pc:docMk/>
            <pc:sldMk cId="1158760576" sldId="324"/>
            <ac:spMk id="2" creationId="{ADDA2F20-355F-3F59-90AB-3B184F48B9F0}"/>
          </ac:spMkLst>
        </pc:spChg>
      </pc:sldChg>
      <pc:sldChg chg="modSp add ord">
        <pc:chgData name="Clark Beck" userId="53e4e31d844c6930" providerId="LiveId" clId="{1808A56D-E61E-4C66-AFB5-F4CD9057636D}" dt="2025-03-14T20:12:54.992" v="39" actId="14826"/>
        <pc:sldMkLst>
          <pc:docMk/>
          <pc:sldMk cId="1955851808" sldId="327"/>
        </pc:sldMkLst>
        <pc:spChg chg="mod">
          <ac:chgData name="Clark Beck" userId="53e4e31d844c6930" providerId="LiveId" clId="{1808A56D-E61E-4C66-AFB5-F4CD9057636D}" dt="2025-03-14T20:11:24.520" v="38" actId="20577"/>
          <ac:spMkLst>
            <pc:docMk/>
            <pc:sldMk cId="1955851808" sldId="327"/>
            <ac:spMk id="7" creationId="{D46A56A4-AB2F-8281-2B47-A0C1FA9E8D2D}"/>
          </ac:spMkLst>
        </pc:spChg>
        <pc:picChg chg="mod">
          <ac:chgData name="Clark Beck" userId="53e4e31d844c6930" providerId="LiveId" clId="{1808A56D-E61E-4C66-AFB5-F4CD9057636D}" dt="2025-03-14T20:12:54.992" v="39" actId="14826"/>
          <ac:picMkLst>
            <pc:docMk/>
            <pc:sldMk cId="1955851808" sldId="327"/>
            <ac:picMk id="9" creationId="{53707481-0D87-CB70-894D-0A3CF5F92854}"/>
          </ac:picMkLst>
        </pc:picChg>
      </pc:sldChg>
      <pc:sldChg chg="modSp add mod ord">
        <pc:chgData name="Clark Beck" userId="53e4e31d844c6930" providerId="LiveId" clId="{1808A56D-E61E-4C66-AFB5-F4CD9057636D}" dt="2025-03-14T21:03:35.121" v="3178" actId="20577"/>
        <pc:sldMkLst>
          <pc:docMk/>
          <pc:sldMk cId="509987687" sldId="328"/>
        </pc:sldMkLst>
        <pc:spChg chg="mod">
          <ac:chgData name="Clark Beck" userId="53e4e31d844c6930" providerId="LiveId" clId="{1808A56D-E61E-4C66-AFB5-F4CD9057636D}" dt="2025-03-14T21:03:35.121" v="3178" actId="20577"/>
          <ac:spMkLst>
            <pc:docMk/>
            <pc:sldMk cId="509987687" sldId="328"/>
            <ac:spMk id="5" creationId="{E5978E35-06C0-5C28-05DE-8541DB972663}"/>
          </ac:spMkLst>
        </pc:spChg>
      </pc:sldChg>
      <pc:sldChg chg="addSp delSp modSp add mod ord modMedia delAnim">
        <pc:chgData name="Clark Beck" userId="53e4e31d844c6930" providerId="LiveId" clId="{1808A56D-E61E-4C66-AFB5-F4CD9057636D}" dt="2025-03-14T20:26:16.270" v="318"/>
        <pc:sldMkLst>
          <pc:docMk/>
          <pc:sldMk cId="4231028467" sldId="329"/>
        </pc:sldMkLst>
        <pc:spChg chg="mod">
          <ac:chgData name="Clark Beck" userId="53e4e31d844c6930" providerId="LiveId" clId="{1808A56D-E61E-4C66-AFB5-F4CD9057636D}" dt="2025-03-14T20:23:39.506" v="315" actId="26606"/>
          <ac:spMkLst>
            <pc:docMk/>
            <pc:sldMk cId="4231028467" sldId="329"/>
            <ac:spMk id="7" creationId="{B26439EC-55BE-0BC1-B8E8-75C7688BAE85}"/>
          </ac:spMkLst>
        </pc:spChg>
        <pc:spChg chg="add">
          <ac:chgData name="Clark Beck" userId="53e4e31d844c6930" providerId="LiveId" clId="{1808A56D-E61E-4C66-AFB5-F4CD9057636D}" dt="2025-03-14T20:23:39.506" v="315" actId="26606"/>
          <ac:spMkLst>
            <pc:docMk/>
            <pc:sldMk cId="4231028467" sldId="329"/>
            <ac:spMk id="54" creationId="{57AEB73D-F521-4B19-820F-12DB6BCC8406}"/>
          </ac:spMkLst>
        </pc:spChg>
        <pc:spChg chg="add">
          <ac:chgData name="Clark Beck" userId="53e4e31d844c6930" providerId="LiveId" clId="{1808A56D-E61E-4C66-AFB5-F4CD9057636D}" dt="2025-03-14T20:23:39.506" v="315" actId="26606"/>
          <ac:spMkLst>
            <pc:docMk/>
            <pc:sldMk cId="4231028467" sldId="329"/>
            <ac:spMk id="56" creationId="{EA164D6B-6878-4B9F-A2D0-985D39B17B46}"/>
          </ac:spMkLst>
        </pc:spChg>
        <pc:spChg chg="add">
          <ac:chgData name="Clark Beck" userId="53e4e31d844c6930" providerId="LiveId" clId="{1808A56D-E61E-4C66-AFB5-F4CD9057636D}" dt="2025-03-14T20:23:39.506" v="315" actId="26606"/>
          <ac:spMkLst>
            <pc:docMk/>
            <pc:sldMk cId="4231028467" sldId="329"/>
            <ac:spMk id="59" creationId="{701D712E-ABB9-4258-877D-9349C8577A07}"/>
          </ac:spMkLst>
        </pc:spChg>
      </pc:sldChg>
      <pc:sldChg chg="addSp delSp modSp add mod modNotesTx">
        <pc:chgData name="Clark Beck" userId="53e4e31d844c6930" providerId="LiveId" clId="{1808A56D-E61E-4C66-AFB5-F4CD9057636D}" dt="2025-03-14T20:32:50.826" v="658" actId="20577"/>
        <pc:sldMkLst>
          <pc:docMk/>
          <pc:sldMk cId="2526807693" sldId="330"/>
        </pc:sldMkLst>
        <pc:spChg chg="add mod">
          <ac:chgData name="Clark Beck" userId="53e4e31d844c6930" providerId="LiveId" clId="{1808A56D-E61E-4C66-AFB5-F4CD9057636D}" dt="2025-03-14T20:28:46.942" v="372" actId="1076"/>
          <ac:spMkLst>
            <pc:docMk/>
            <pc:sldMk cId="2526807693" sldId="330"/>
            <ac:spMk id="2" creationId="{B1B1DBF9-851A-E13E-A3FE-FBE8CEF88772}"/>
          </ac:spMkLst>
        </pc:spChg>
        <pc:spChg chg="mod">
          <ac:chgData name="Clark Beck" userId="53e4e31d844c6930" providerId="LiveId" clId="{1808A56D-E61E-4C66-AFB5-F4CD9057636D}" dt="2025-03-14T20:31:03.294" v="482" actId="20577"/>
          <ac:spMkLst>
            <pc:docMk/>
            <pc:sldMk cId="2526807693" sldId="330"/>
            <ac:spMk id="4" creationId="{0447F628-041A-BD04-01F7-D210140770DA}"/>
          </ac:spMkLst>
        </pc:spChg>
        <pc:spChg chg="add del mod">
          <ac:chgData name="Clark Beck" userId="53e4e31d844c6930" providerId="LiveId" clId="{1808A56D-E61E-4C66-AFB5-F4CD9057636D}" dt="2025-03-14T20:28:52.954" v="374" actId="21"/>
          <ac:spMkLst>
            <pc:docMk/>
            <pc:sldMk cId="2526807693" sldId="330"/>
            <ac:spMk id="15" creationId="{45982FD0-4C9B-2447-2064-451BB3B7CCA2}"/>
          </ac:spMkLst>
        </pc:spChg>
        <pc:spChg chg="add mod">
          <ac:chgData name="Clark Beck" userId="53e4e31d844c6930" providerId="LiveId" clId="{1808A56D-E61E-4C66-AFB5-F4CD9057636D}" dt="2025-03-14T20:29:03.559" v="381" actId="20577"/>
          <ac:spMkLst>
            <pc:docMk/>
            <pc:sldMk cId="2526807693" sldId="330"/>
            <ac:spMk id="17" creationId="{B492B500-1CE8-3E98-F3C2-D9BAB97802BB}"/>
          </ac:spMkLst>
        </pc:spChg>
        <pc:spChg chg="add mod">
          <ac:chgData name="Clark Beck" userId="53e4e31d844c6930" providerId="LiveId" clId="{1808A56D-E61E-4C66-AFB5-F4CD9057636D}" dt="2025-03-14T20:29:36.302" v="397" actId="1076"/>
          <ac:spMkLst>
            <pc:docMk/>
            <pc:sldMk cId="2526807693" sldId="330"/>
            <ac:spMk id="19" creationId="{537CAFC7-1BB9-C6D7-56F6-2C7D2C19C78E}"/>
          </ac:spMkLst>
        </pc:spChg>
        <pc:spChg chg="add mod">
          <ac:chgData name="Clark Beck" userId="53e4e31d844c6930" providerId="LiveId" clId="{1808A56D-E61E-4C66-AFB5-F4CD9057636D}" dt="2025-03-14T20:30:25.264" v="411" actId="1076"/>
          <ac:spMkLst>
            <pc:docMk/>
            <pc:sldMk cId="2526807693" sldId="330"/>
            <ac:spMk id="21" creationId="{B4DD39D0-C89D-B549-1A16-460841C46408}"/>
          </ac:spMkLst>
        </pc:spChg>
        <pc:spChg chg="add mod">
          <ac:chgData name="Clark Beck" userId="53e4e31d844c6930" providerId="LiveId" clId="{1808A56D-E61E-4C66-AFB5-F4CD9057636D}" dt="2025-03-14T20:30:09.687" v="407" actId="1076"/>
          <ac:spMkLst>
            <pc:docMk/>
            <pc:sldMk cId="2526807693" sldId="330"/>
            <ac:spMk id="23" creationId="{ADE97CE5-2A4D-9472-85BD-78B48761480F}"/>
          </ac:spMkLst>
        </pc:spChg>
        <pc:spChg chg="add mod">
          <ac:chgData name="Clark Beck" userId="53e4e31d844c6930" providerId="LiveId" clId="{1808A56D-E61E-4C66-AFB5-F4CD9057636D}" dt="2025-03-14T20:30:28.962" v="412" actId="1076"/>
          <ac:spMkLst>
            <pc:docMk/>
            <pc:sldMk cId="2526807693" sldId="330"/>
            <ac:spMk id="24" creationId="{3A150AB0-BD2B-49F3-DEAC-BA974DC2BF4F}"/>
          </ac:spMkLst>
        </pc:spChg>
        <pc:spChg chg="add mod">
          <ac:chgData name="Clark Beck" userId="53e4e31d844c6930" providerId="LiveId" clId="{1808A56D-E61E-4C66-AFB5-F4CD9057636D}" dt="2025-03-14T20:31:32.859" v="494" actId="20577"/>
          <ac:spMkLst>
            <pc:docMk/>
            <pc:sldMk cId="2526807693" sldId="330"/>
            <ac:spMk id="25" creationId="{6EDA7577-C43A-6A7D-7882-B96397A2A4E1}"/>
          </ac:spMkLst>
        </pc:spChg>
        <pc:cxnChg chg="add mod">
          <ac:chgData name="Clark Beck" userId="53e4e31d844c6930" providerId="LiveId" clId="{1808A56D-E61E-4C66-AFB5-F4CD9057636D}" dt="2025-03-14T20:27:57.692" v="337" actId="1076"/>
          <ac:cxnSpMkLst>
            <pc:docMk/>
            <pc:sldMk cId="2526807693" sldId="330"/>
            <ac:cxnSpMk id="6" creationId="{32D91C59-68E6-116E-D399-BE2F368A41FA}"/>
          </ac:cxnSpMkLst>
        </pc:cxnChg>
      </pc:sldChg>
      <pc:sldChg chg="modSp new mod modAnim modNotesTx">
        <pc:chgData name="Clark Beck" userId="53e4e31d844c6930" providerId="LiveId" clId="{1808A56D-E61E-4C66-AFB5-F4CD9057636D}" dt="2025-03-14T20:37:49.571" v="1524"/>
        <pc:sldMkLst>
          <pc:docMk/>
          <pc:sldMk cId="2771766284" sldId="331"/>
        </pc:sldMkLst>
        <pc:spChg chg="mod">
          <ac:chgData name="Clark Beck" userId="53e4e31d844c6930" providerId="LiveId" clId="{1808A56D-E61E-4C66-AFB5-F4CD9057636D}" dt="2025-03-14T20:33:38.447" v="697" actId="20577"/>
          <ac:spMkLst>
            <pc:docMk/>
            <pc:sldMk cId="2771766284" sldId="331"/>
            <ac:spMk id="2" creationId="{B84FD650-C073-D8F4-C0A0-494FB1C56369}"/>
          </ac:spMkLst>
        </pc:spChg>
        <pc:spChg chg="mod">
          <ac:chgData name="Clark Beck" userId="53e4e31d844c6930" providerId="LiveId" clId="{1808A56D-E61E-4C66-AFB5-F4CD9057636D}" dt="2025-03-14T20:35:21.674" v="902" actId="20577"/>
          <ac:spMkLst>
            <pc:docMk/>
            <pc:sldMk cId="2771766284" sldId="331"/>
            <ac:spMk id="3" creationId="{C717F856-7AE7-A09D-BAE2-852892BBF0EF}"/>
          </ac:spMkLst>
        </pc:spChg>
      </pc:sldChg>
      <pc:sldChg chg="modSp add mod ord modNotesTx">
        <pc:chgData name="Clark Beck" userId="53e4e31d844c6930" providerId="LiveId" clId="{1808A56D-E61E-4C66-AFB5-F4CD9057636D}" dt="2025-03-14T20:50:27.478" v="1907" actId="20577"/>
        <pc:sldMkLst>
          <pc:docMk/>
          <pc:sldMk cId="4192109587" sldId="332"/>
        </pc:sldMkLst>
        <pc:spChg chg="mod">
          <ac:chgData name="Clark Beck" userId="53e4e31d844c6930" providerId="LiveId" clId="{1808A56D-E61E-4C66-AFB5-F4CD9057636D}" dt="2025-03-14T20:38:22.973" v="1549" actId="20577"/>
          <ac:spMkLst>
            <pc:docMk/>
            <pc:sldMk cId="4192109587" sldId="332"/>
            <ac:spMk id="7" creationId="{EB50A145-EEC1-B676-CA3A-BF7519F1EA0E}"/>
          </ac:spMkLst>
        </pc:spChg>
      </pc:sldChg>
      <pc:sldChg chg="modSp add mod ord">
        <pc:chgData name="Clark Beck" userId="53e4e31d844c6930" providerId="LiveId" clId="{1808A56D-E61E-4C66-AFB5-F4CD9057636D}" dt="2025-03-14T20:41:29.801" v="1660" actId="255"/>
        <pc:sldMkLst>
          <pc:docMk/>
          <pc:sldMk cId="1876528944" sldId="333"/>
        </pc:sldMkLst>
        <pc:spChg chg="mod">
          <ac:chgData name="Clark Beck" userId="53e4e31d844c6930" providerId="LiveId" clId="{1808A56D-E61E-4C66-AFB5-F4CD9057636D}" dt="2025-03-14T20:40:32.896" v="1653" actId="20577"/>
          <ac:spMkLst>
            <pc:docMk/>
            <pc:sldMk cId="1876528944" sldId="333"/>
            <ac:spMk id="2" creationId="{0A93E40E-6B55-C0CF-8601-CD3758586CC8}"/>
          </ac:spMkLst>
        </pc:spChg>
        <pc:spChg chg="mod">
          <ac:chgData name="Clark Beck" userId="53e4e31d844c6930" providerId="LiveId" clId="{1808A56D-E61E-4C66-AFB5-F4CD9057636D}" dt="2025-03-14T20:41:29.801" v="1660" actId="255"/>
          <ac:spMkLst>
            <pc:docMk/>
            <pc:sldMk cId="1876528944" sldId="333"/>
            <ac:spMk id="3" creationId="{6E35A7C8-C0FF-F07B-0C61-7412E7308E6A}"/>
          </ac:spMkLst>
        </pc:spChg>
      </pc:sldChg>
      <pc:sldChg chg="modSp add mod">
        <pc:chgData name="Clark Beck" userId="53e4e31d844c6930" providerId="LiveId" clId="{1808A56D-E61E-4C66-AFB5-F4CD9057636D}" dt="2025-03-14T20:42:11.213" v="1682" actId="27636"/>
        <pc:sldMkLst>
          <pc:docMk/>
          <pc:sldMk cId="3425483635" sldId="334"/>
        </pc:sldMkLst>
        <pc:spChg chg="mod">
          <ac:chgData name="Clark Beck" userId="53e4e31d844c6930" providerId="LiveId" clId="{1808A56D-E61E-4C66-AFB5-F4CD9057636D}" dt="2025-03-14T20:42:06.908" v="1680" actId="20577"/>
          <ac:spMkLst>
            <pc:docMk/>
            <pc:sldMk cId="3425483635" sldId="334"/>
            <ac:spMk id="2" creationId="{90895592-E251-7FD1-120B-D459089AE076}"/>
          </ac:spMkLst>
        </pc:spChg>
        <pc:spChg chg="mod">
          <ac:chgData name="Clark Beck" userId="53e4e31d844c6930" providerId="LiveId" clId="{1808A56D-E61E-4C66-AFB5-F4CD9057636D}" dt="2025-03-14T20:42:11.213" v="1682" actId="27636"/>
          <ac:spMkLst>
            <pc:docMk/>
            <pc:sldMk cId="3425483635" sldId="334"/>
            <ac:spMk id="3" creationId="{DD495095-494D-14FA-90DA-708C1AB2ECF2}"/>
          </ac:spMkLst>
        </pc:spChg>
      </pc:sldChg>
      <pc:sldChg chg="modSp add mod">
        <pc:chgData name="Clark Beck" userId="53e4e31d844c6930" providerId="LiveId" clId="{1808A56D-E61E-4C66-AFB5-F4CD9057636D}" dt="2025-03-14T20:43:12.373" v="1705" actId="27636"/>
        <pc:sldMkLst>
          <pc:docMk/>
          <pc:sldMk cId="3005339607" sldId="335"/>
        </pc:sldMkLst>
        <pc:spChg chg="mod">
          <ac:chgData name="Clark Beck" userId="53e4e31d844c6930" providerId="LiveId" clId="{1808A56D-E61E-4C66-AFB5-F4CD9057636D}" dt="2025-03-14T20:43:02.492" v="1703" actId="20577"/>
          <ac:spMkLst>
            <pc:docMk/>
            <pc:sldMk cId="3005339607" sldId="335"/>
            <ac:spMk id="2" creationId="{E594BA49-2C2C-E343-79C9-F9FFC85AEBEB}"/>
          </ac:spMkLst>
        </pc:spChg>
        <pc:spChg chg="mod">
          <ac:chgData name="Clark Beck" userId="53e4e31d844c6930" providerId="LiveId" clId="{1808A56D-E61E-4C66-AFB5-F4CD9057636D}" dt="2025-03-14T20:43:12.373" v="1705" actId="27636"/>
          <ac:spMkLst>
            <pc:docMk/>
            <pc:sldMk cId="3005339607" sldId="335"/>
            <ac:spMk id="3" creationId="{1CE5F23B-0616-B5BB-2BCA-F34400E2F873}"/>
          </ac:spMkLst>
        </pc:spChg>
      </pc:sldChg>
      <pc:sldChg chg="modSp add mod">
        <pc:chgData name="Clark Beck" userId="53e4e31d844c6930" providerId="LiveId" clId="{1808A56D-E61E-4C66-AFB5-F4CD9057636D}" dt="2025-03-14T20:44:13.175" v="1721" actId="20577"/>
        <pc:sldMkLst>
          <pc:docMk/>
          <pc:sldMk cId="4253421975" sldId="336"/>
        </pc:sldMkLst>
        <pc:spChg chg="mod">
          <ac:chgData name="Clark Beck" userId="53e4e31d844c6930" providerId="LiveId" clId="{1808A56D-E61E-4C66-AFB5-F4CD9057636D}" dt="2025-03-14T20:43:52.559" v="1716" actId="20577"/>
          <ac:spMkLst>
            <pc:docMk/>
            <pc:sldMk cId="4253421975" sldId="336"/>
            <ac:spMk id="2" creationId="{FEB01B9D-0E77-6C17-F941-4E1A22150C53}"/>
          </ac:spMkLst>
        </pc:spChg>
        <pc:spChg chg="mod">
          <ac:chgData name="Clark Beck" userId="53e4e31d844c6930" providerId="LiveId" clId="{1808A56D-E61E-4C66-AFB5-F4CD9057636D}" dt="2025-03-14T20:44:13.175" v="1721" actId="20577"/>
          <ac:spMkLst>
            <pc:docMk/>
            <pc:sldMk cId="4253421975" sldId="336"/>
            <ac:spMk id="3" creationId="{7F52F48A-AAB1-BB8E-C037-20E1011A47C6}"/>
          </ac:spMkLst>
        </pc:spChg>
      </pc:sldChg>
      <pc:sldChg chg="modSp add mod">
        <pc:chgData name="Clark Beck" userId="53e4e31d844c6930" providerId="LiveId" clId="{1808A56D-E61E-4C66-AFB5-F4CD9057636D}" dt="2025-03-14T20:45:32.973" v="1733"/>
        <pc:sldMkLst>
          <pc:docMk/>
          <pc:sldMk cId="2783388572" sldId="337"/>
        </pc:sldMkLst>
        <pc:spChg chg="mod">
          <ac:chgData name="Clark Beck" userId="53e4e31d844c6930" providerId="LiveId" clId="{1808A56D-E61E-4C66-AFB5-F4CD9057636D}" dt="2025-03-14T20:45:26.326" v="1732" actId="20577"/>
          <ac:spMkLst>
            <pc:docMk/>
            <pc:sldMk cId="2783388572" sldId="337"/>
            <ac:spMk id="2" creationId="{9945E4E0-3CAF-1628-E5EC-42658FA27057}"/>
          </ac:spMkLst>
        </pc:spChg>
        <pc:spChg chg="mod">
          <ac:chgData name="Clark Beck" userId="53e4e31d844c6930" providerId="LiveId" clId="{1808A56D-E61E-4C66-AFB5-F4CD9057636D}" dt="2025-03-14T20:45:32.973" v="1733"/>
          <ac:spMkLst>
            <pc:docMk/>
            <pc:sldMk cId="2783388572" sldId="337"/>
            <ac:spMk id="3" creationId="{430AE638-D623-5C17-F8D9-C37D89A4D800}"/>
          </ac:spMkLst>
        </pc:spChg>
      </pc:sldChg>
      <pc:sldChg chg="modSp add mod">
        <pc:chgData name="Clark Beck" userId="53e4e31d844c6930" providerId="LiveId" clId="{1808A56D-E61E-4C66-AFB5-F4CD9057636D}" dt="2025-03-14T20:46:14.069" v="1745"/>
        <pc:sldMkLst>
          <pc:docMk/>
          <pc:sldMk cId="2953183734" sldId="338"/>
        </pc:sldMkLst>
        <pc:spChg chg="mod">
          <ac:chgData name="Clark Beck" userId="53e4e31d844c6930" providerId="LiveId" clId="{1808A56D-E61E-4C66-AFB5-F4CD9057636D}" dt="2025-03-14T20:46:02.815" v="1744" actId="20577"/>
          <ac:spMkLst>
            <pc:docMk/>
            <pc:sldMk cId="2953183734" sldId="338"/>
            <ac:spMk id="2" creationId="{0E597688-26F8-C6A5-7595-59E27B6328C5}"/>
          </ac:spMkLst>
        </pc:spChg>
        <pc:spChg chg="mod">
          <ac:chgData name="Clark Beck" userId="53e4e31d844c6930" providerId="LiveId" clId="{1808A56D-E61E-4C66-AFB5-F4CD9057636D}" dt="2025-03-14T20:46:14.069" v="1745"/>
          <ac:spMkLst>
            <pc:docMk/>
            <pc:sldMk cId="2953183734" sldId="338"/>
            <ac:spMk id="3" creationId="{3F6289EB-EA97-9AC2-6B19-12541282AE35}"/>
          </ac:spMkLst>
        </pc:spChg>
      </pc:sldChg>
      <pc:sldChg chg="modSp add ord modNotesTx">
        <pc:chgData name="Clark Beck" userId="53e4e31d844c6930" providerId="LiveId" clId="{1808A56D-E61E-4C66-AFB5-F4CD9057636D}" dt="2025-03-14T20:51:25.087" v="2151" actId="20577"/>
        <pc:sldMkLst>
          <pc:docMk/>
          <pc:sldMk cId="1848453506" sldId="339"/>
        </pc:sldMkLst>
        <pc:spChg chg="mod">
          <ac:chgData name="Clark Beck" userId="53e4e31d844c6930" providerId="LiveId" clId="{1808A56D-E61E-4C66-AFB5-F4CD9057636D}" dt="2025-03-14T20:50:06.945" v="1882" actId="20577"/>
          <ac:spMkLst>
            <pc:docMk/>
            <pc:sldMk cId="1848453506" sldId="339"/>
            <ac:spMk id="2" creationId="{182C9624-D63A-F7BD-66F0-29788A67FCAF}"/>
          </ac:spMkLst>
        </pc:spChg>
      </pc:sldChg>
      <pc:sldChg chg="modSp add mod ord modAnim modNotesTx">
        <pc:chgData name="Clark Beck" userId="53e4e31d844c6930" providerId="LiveId" clId="{1808A56D-E61E-4C66-AFB5-F4CD9057636D}" dt="2025-03-14T21:05:24.473" v="3315" actId="255"/>
        <pc:sldMkLst>
          <pc:docMk/>
          <pc:sldMk cId="623446129" sldId="340"/>
        </pc:sldMkLst>
        <pc:spChg chg="mod">
          <ac:chgData name="Clark Beck" userId="53e4e31d844c6930" providerId="LiveId" clId="{1808A56D-E61E-4C66-AFB5-F4CD9057636D}" dt="2025-03-14T20:53:45.985" v="2399" actId="1076"/>
          <ac:spMkLst>
            <pc:docMk/>
            <pc:sldMk cId="623446129" sldId="340"/>
            <ac:spMk id="2" creationId="{88402C51-9DC6-F324-72CB-C3E16C8C07FA}"/>
          </ac:spMkLst>
        </pc:spChg>
        <pc:spChg chg="mod">
          <ac:chgData name="Clark Beck" userId="53e4e31d844c6930" providerId="LiveId" clId="{1808A56D-E61E-4C66-AFB5-F4CD9057636D}" dt="2025-03-14T21:05:24.473" v="3315" actId="255"/>
          <ac:spMkLst>
            <pc:docMk/>
            <pc:sldMk cId="623446129" sldId="340"/>
            <ac:spMk id="3" creationId="{C7D480AA-39D5-B332-0C85-EC2302FDCB51}"/>
          </ac:spMkLst>
        </pc:spChg>
      </pc:sldChg>
      <pc:sldChg chg="modSp add mod ord modNotesTx">
        <pc:chgData name="Clark Beck" userId="53e4e31d844c6930" providerId="LiveId" clId="{1808A56D-E61E-4C66-AFB5-F4CD9057636D}" dt="2025-03-14T20:54:48.632" v="2453" actId="5793"/>
        <pc:sldMkLst>
          <pc:docMk/>
          <pc:sldMk cId="1071140876" sldId="341"/>
        </pc:sldMkLst>
        <pc:spChg chg="mod">
          <ac:chgData name="Clark Beck" userId="53e4e31d844c6930" providerId="LiveId" clId="{1808A56D-E61E-4C66-AFB5-F4CD9057636D}" dt="2025-03-14T20:54:42.786" v="2451" actId="20577"/>
          <ac:spMkLst>
            <pc:docMk/>
            <pc:sldMk cId="1071140876" sldId="341"/>
            <ac:spMk id="7" creationId="{924F64E9-A1C5-7BC7-7C75-62087958F9A0}"/>
          </ac:spMkLst>
        </pc:spChg>
      </pc:sldChg>
      <pc:sldChg chg="modSp add mod ord">
        <pc:chgData name="Clark Beck" userId="53e4e31d844c6930" providerId="LiveId" clId="{1808A56D-E61E-4C66-AFB5-F4CD9057636D}" dt="2025-03-14T20:56:40.644" v="2479" actId="27636"/>
        <pc:sldMkLst>
          <pc:docMk/>
          <pc:sldMk cId="2066715655" sldId="342"/>
        </pc:sldMkLst>
        <pc:spChg chg="mod">
          <ac:chgData name="Clark Beck" userId="53e4e31d844c6930" providerId="LiveId" clId="{1808A56D-E61E-4C66-AFB5-F4CD9057636D}" dt="2025-03-14T20:56:05.676" v="2471" actId="20577"/>
          <ac:spMkLst>
            <pc:docMk/>
            <pc:sldMk cId="2066715655" sldId="342"/>
            <ac:spMk id="2" creationId="{995C889C-06A4-3728-9D28-EE19CD577698}"/>
          </ac:spMkLst>
        </pc:spChg>
        <pc:spChg chg="mod">
          <ac:chgData name="Clark Beck" userId="53e4e31d844c6930" providerId="LiveId" clId="{1808A56D-E61E-4C66-AFB5-F4CD9057636D}" dt="2025-03-14T20:56:40.644" v="2479" actId="27636"/>
          <ac:spMkLst>
            <pc:docMk/>
            <pc:sldMk cId="2066715655" sldId="342"/>
            <ac:spMk id="3" creationId="{212E0D32-6DFA-B2B3-33DC-99C1FEBA3E00}"/>
          </ac:spMkLst>
        </pc:spChg>
      </pc:sldChg>
      <pc:sldChg chg="modSp add mod modNotesTx">
        <pc:chgData name="Clark Beck" userId="53e4e31d844c6930" providerId="LiveId" clId="{1808A56D-E61E-4C66-AFB5-F4CD9057636D}" dt="2025-03-14T20:58:21.745" v="2799" actId="5793"/>
        <pc:sldMkLst>
          <pc:docMk/>
          <pc:sldMk cId="4225295263" sldId="343"/>
        </pc:sldMkLst>
        <pc:spChg chg="mod">
          <ac:chgData name="Clark Beck" userId="53e4e31d844c6930" providerId="LiveId" clId="{1808A56D-E61E-4C66-AFB5-F4CD9057636D}" dt="2025-03-14T20:56:46.786" v="2481" actId="27636"/>
          <ac:spMkLst>
            <pc:docMk/>
            <pc:sldMk cId="4225295263" sldId="343"/>
            <ac:spMk id="3" creationId="{88916085-01C5-04DE-E58F-9383B6DD0917}"/>
          </ac:spMkLst>
        </pc:spChg>
      </pc:sldChg>
      <pc:sldChg chg="addSp delSp modSp add mod ord">
        <pc:chgData name="Clark Beck" userId="53e4e31d844c6930" providerId="LiveId" clId="{1808A56D-E61E-4C66-AFB5-F4CD9057636D}" dt="2025-03-14T21:00:43.733" v="3016" actId="255"/>
        <pc:sldMkLst>
          <pc:docMk/>
          <pc:sldMk cId="2564363362" sldId="344"/>
        </pc:sldMkLst>
        <pc:spChg chg="mod">
          <ac:chgData name="Clark Beck" userId="53e4e31d844c6930" providerId="LiveId" clId="{1808A56D-E61E-4C66-AFB5-F4CD9057636D}" dt="2025-03-14T21:00:43.733" v="3016" actId="255"/>
          <ac:spMkLst>
            <pc:docMk/>
            <pc:sldMk cId="2564363362" sldId="344"/>
            <ac:spMk id="2" creationId="{5C624A8C-AE0E-AA65-1D62-E837388AE060}"/>
          </ac:spMkLst>
        </pc:spChg>
        <pc:spChg chg="add">
          <ac:chgData name="Clark Beck" userId="53e4e31d844c6930" providerId="LiveId" clId="{1808A56D-E61E-4C66-AFB5-F4CD9057636D}" dt="2025-03-14T21:00:05.135" v="3010" actId="26606"/>
          <ac:spMkLst>
            <pc:docMk/>
            <pc:sldMk cId="2564363362" sldId="344"/>
            <ac:spMk id="181" creationId="{7C60369F-A41B-4D6E-8990-30E2715C5730}"/>
          </ac:spMkLst>
        </pc:spChg>
        <pc:spChg chg="add">
          <ac:chgData name="Clark Beck" userId="53e4e31d844c6930" providerId="LiveId" clId="{1808A56D-E61E-4C66-AFB5-F4CD9057636D}" dt="2025-03-14T21:00:05.135" v="3010" actId="26606"/>
          <ac:spMkLst>
            <pc:docMk/>
            <pc:sldMk cId="2564363362" sldId="344"/>
            <ac:spMk id="182" creationId="{57851D67-7085-40E2-B146-F91433A28E08}"/>
          </ac:spMkLst>
        </pc:spChg>
        <pc:spChg chg="add">
          <ac:chgData name="Clark Beck" userId="53e4e31d844c6930" providerId="LiveId" clId="{1808A56D-E61E-4C66-AFB5-F4CD9057636D}" dt="2025-03-14T21:00:05.135" v="3010" actId="26606"/>
          <ac:spMkLst>
            <pc:docMk/>
            <pc:sldMk cId="2564363362" sldId="344"/>
            <ac:spMk id="183" creationId="{91DF095C-665A-4B22-A777-D3196F49510F}"/>
          </ac:spMkLst>
        </pc:spChg>
        <pc:spChg chg="add">
          <ac:chgData name="Clark Beck" userId="53e4e31d844c6930" providerId="LiveId" clId="{1808A56D-E61E-4C66-AFB5-F4CD9057636D}" dt="2025-03-14T21:00:05.135" v="3010" actId="26606"/>
          <ac:spMkLst>
            <pc:docMk/>
            <pc:sldMk cId="2564363362" sldId="344"/>
            <ac:spMk id="184" creationId="{4E9A171F-91A7-42F8-B25C-E38B244E757C}"/>
          </ac:spMkLst>
        </pc:spChg>
      </pc:sldChg>
      <pc:sldChg chg="addSp delSp modSp add mod ord setBg modAnim">
        <pc:chgData name="Clark Beck" userId="53e4e31d844c6930" providerId="LiveId" clId="{1808A56D-E61E-4C66-AFB5-F4CD9057636D}" dt="2025-03-14T21:04:44.960" v="3281" actId="20577"/>
        <pc:sldMkLst>
          <pc:docMk/>
          <pc:sldMk cId="2800822363" sldId="345"/>
        </pc:sldMkLst>
        <pc:spChg chg="mod">
          <ac:chgData name="Clark Beck" userId="53e4e31d844c6930" providerId="LiveId" clId="{1808A56D-E61E-4C66-AFB5-F4CD9057636D}" dt="2025-03-14T21:02:46.184" v="3168" actId="26606"/>
          <ac:spMkLst>
            <pc:docMk/>
            <pc:sldMk cId="2800822363" sldId="345"/>
            <ac:spMk id="2" creationId="{21445FF6-A850-2187-15E7-B7D9E65AD853}"/>
          </ac:spMkLst>
        </pc:spChg>
        <pc:spChg chg="mod">
          <ac:chgData name="Clark Beck" userId="53e4e31d844c6930" providerId="LiveId" clId="{1808A56D-E61E-4C66-AFB5-F4CD9057636D}" dt="2025-03-14T21:04:44.960" v="3281" actId="20577"/>
          <ac:spMkLst>
            <pc:docMk/>
            <pc:sldMk cId="2800822363" sldId="345"/>
            <ac:spMk id="3" creationId="{55CD33AD-CB82-440C-A1A9-27809D3BA02D}"/>
          </ac:spMkLst>
        </pc:spChg>
        <pc:spChg chg="add">
          <ac:chgData name="Clark Beck" userId="53e4e31d844c6930" providerId="LiveId" clId="{1808A56D-E61E-4C66-AFB5-F4CD9057636D}" dt="2025-03-14T21:02:46.184" v="3168" actId="26606"/>
          <ac:spMkLst>
            <pc:docMk/>
            <pc:sldMk cId="2800822363" sldId="345"/>
            <ac:spMk id="42" creationId="{0786F82F-1B47-46ED-8EAE-53EF71E59E9A}"/>
          </ac:spMkLst>
        </pc:spChg>
        <pc:spChg chg="add">
          <ac:chgData name="Clark Beck" userId="53e4e31d844c6930" providerId="LiveId" clId="{1808A56D-E61E-4C66-AFB5-F4CD9057636D}" dt="2025-03-14T21:02:46.184" v="3168" actId="26606"/>
          <ac:spMkLst>
            <pc:docMk/>
            <pc:sldMk cId="2800822363" sldId="345"/>
            <ac:spMk id="43" creationId="{EF1BAF6F-6275-4646-9C59-331B29B9550F}"/>
          </ac:spMkLst>
        </pc:spChg>
        <pc:spChg chg="add">
          <ac:chgData name="Clark Beck" userId="53e4e31d844c6930" providerId="LiveId" clId="{1808A56D-E61E-4C66-AFB5-F4CD9057636D}" dt="2025-03-14T21:02:46.184" v="3168" actId="26606"/>
          <ac:spMkLst>
            <pc:docMk/>
            <pc:sldMk cId="2800822363" sldId="345"/>
            <ac:spMk id="44" creationId="{72526924-84D3-45FB-A5FE-62D8FCBF53B6}"/>
          </ac:spMkLst>
        </pc:spChg>
        <pc:spChg chg="add">
          <ac:chgData name="Clark Beck" userId="53e4e31d844c6930" providerId="LiveId" clId="{1808A56D-E61E-4C66-AFB5-F4CD9057636D}" dt="2025-03-14T21:02:46.184" v="3168" actId="26606"/>
          <ac:spMkLst>
            <pc:docMk/>
            <pc:sldMk cId="2800822363" sldId="345"/>
            <ac:spMk id="45" creationId="{5C2A6256-1DD0-4E4B-A8B3-9A711B4DBE0C}"/>
          </ac:spMkLst>
        </pc:spChg>
        <pc:spChg chg="add">
          <ac:chgData name="Clark Beck" userId="53e4e31d844c6930" providerId="LiveId" clId="{1808A56D-E61E-4C66-AFB5-F4CD9057636D}" dt="2025-03-14T21:02:46.184" v="3168" actId="26606"/>
          <ac:spMkLst>
            <pc:docMk/>
            <pc:sldMk cId="2800822363" sldId="345"/>
            <ac:spMk id="46" creationId="{41760540-185E-4652-BFD2-9B362EF3BC99}"/>
          </ac:spMkLst>
        </pc:spChg>
        <pc:spChg chg="add">
          <ac:chgData name="Clark Beck" userId="53e4e31d844c6930" providerId="LiveId" clId="{1808A56D-E61E-4C66-AFB5-F4CD9057636D}" dt="2025-03-14T21:02:46.184" v="3168" actId="26606"/>
          <ac:spMkLst>
            <pc:docMk/>
            <pc:sldMk cId="2800822363" sldId="345"/>
            <ac:spMk id="47" creationId="{729789F4-85C1-41A0-83EB-992E22210CB9}"/>
          </ac:spMkLst>
        </pc:spChg>
        <pc:spChg chg="add">
          <ac:chgData name="Clark Beck" userId="53e4e31d844c6930" providerId="LiveId" clId="{1808A56D-E61E-4C66-AFB5-F4CD9057636D}" dt="2025-03-14T21:02:46.184" v="3168" actId="26606"/>
          <ac:spMkLst>
            <pc:docMk/>
            <pc:sldMk cId="2800822363" sldId="345"/>
            <ac:spMk id="48" creationId="{9D9D367D-6DD2-4A7C-8918-0DCAC297559A}"/>
          </ac:spMkLst>
        </pc:spChg>
      </pc:sldChg>
      <pc:sldChg chg="add ord">
        <pc:chgData name="Clark Beck" userId="53e4e31d844c6930" providerId="LiveId" clId="{1808A56D-E61E-4C66-AFB5-F4CD9057636D}" dt="2025-03-14T21:03:28.037" v="3177"/>
        <pc:sldMkLst>
          <pc:docMk/>
          <pc:sldMk cId="122933772" sldId="346"/>
        </pc:sldMkLst>
      </pc:sldChg>
      <pc:sldChg chg="addSp delSp modSp add mod setBg">
        <pc:chgData name="Clark Beck" userId="53e4e31d844c6930" providerId="LiveId" clId="{1808A56D-E61E-4C66-AFB5-F4CD9057636D}" dt="2025-03-16T00:29:57.923" v="3480" actId="27636"/>
        <pc:sldMkLst>
          <pc:docMk/>
          <pc:sldMk cId="2950404764" sldId="347"/>
        </pc:sldMkLst>
        <pc:spChg chg="mod">
          <ac:chgData name="Clark Beck" userId="53e4e31d844c6930" providerId="LiveId" clId="{1808A56D-E61E-4C66-AFB5-F4CD9057636D}" dt="2025-03-16T00:28:51.779" v="3476" actId="26606"/>
          <ac:spMkLst>
            <pc:docMk/>
            <pc:sldMk cId="2950404764" sldId="347"/>
            <ac:spMk id="2" creationId="{CC1EE4CB-F85D-A56D-8E28-84057E4DA59D}"/>
          </ac:spMkLst>
        </pc:spChg>
        <pc:spChg chg="mod">
          <ac:chgData name="Clark Beck" userId="53e4e31d844c6930" providerId="LiveId" clId="{1808A56D-E61E-4C66-AFB5-F4CD9057636D}" dt="2025-03-16T00:29:57.923" v="3480" actId="27636"/>
          <ac:spMkLst>
            <pc:docMk/>
            <pc:sldMk cId="2950404764" sldId="347"/>
            <ac:spMk id="3" creationId="{C8332AF4-5C5C-7769-88C0-F44EB91B1ACC}"/>
          </ac:spMkLst>
        </pc:spChg>
        <pc:spChg chg="add">
          <ac:chgData name="Clark Beck" userId="53e4e31d844c6930" providerId="LiveId" clId="{1808A56D-E61E-4C66-AFB5-F4CD9057636D}" dt="2025-03-16T00:29:50.340" v="3478" actId="26606"/>
          <ac:spMkLst>
            <pc:docMk/>
            <pc:sldMk cId="2950404764" sldId="347"/>
            <ac:spMk id="34" creationId="{EF1BAF6F-6275-4646-9C59-331B29B9550F}"/>
          </ac:spMkLst>
        </pc:spChg>
        <pc:spChg chg="add">
          <ac:chgData name="Clark Beck" userId="53e4e31d844c6930" providerId="LiveId" clId="{1808A56D-E61E-4C66-AFB5-F4CD9057636D}" dt="2025-03-16T00:29:50.340" v="3478" actId="26606"/>
          <ac:spMkLst>
            <pc:docMk/>
            <pc:sldMk cId="2950404764" sldId="347"/>
            <ac:spMk id="40" creationId="{60F38E87-6AF8-4488-B608-9FA2F57B40B7}"/>
          </ac:spMkLst>
        </pc:spChg>
        <pc:spChg chg="add">
          <ac:chgData name="Clark Beck" userId="53e4e31d844c6930" providerId="LiveId" clId="{1808A56D-E61E-4C66-AFB5-F4CD9057636D}" dt="2025-03-16T00:29:50.340" v="3478" actId="26606"/>
          <ac:spMkLst>
            <pc:docMk/>
            <pc:sldMk cId="2950404764" sldId="347"/>
            <ac:spMk id="42" creationId="{ECC3B76D-CC6E-42D0-8666-2A2164AB5AF4}"/>
          </ac:spMkLst>
        </pc:spChg>
        <pc:spChg chg="add">
          <ac:chgData name="Clark Beck" userId="53e4e31d844c6930" providerId="LiveId" clId="{1808A56D-E61E-4C66-AFB5-F4CD9057636D}" dt="2025-03-16T00:29:50.340" v="3478" actId="26606"/>
          <ac:spMkLst>
            <pc:docMk/>
            <pc:sldMk cId="2950404764" sldId="347"/>
            <ac:spMk id="46" creationId="{DBE9B8BD-472F-4F54-AC9D-101EE3496992}"/>
          </ac:spMkLst>
        </pc:spChg>
        <pc:spChg chg="add">
          <ac:chgData name="Clark Beck" userId="53e4e31d844c6930" providerId="LiveId" clId="{1808A56D-E61E-4C66-AFB5-F4CD9057636D}" dt="2025-03-16T00:29:50.340" v="3478" actId="26606"/>
          <ac:spMkLst>
            <pc:docMk/>
            <pc:sldMk cId="2950404764" sldId="347"/>
            <ac:spMk id="48" creationId="{0871A14F-64B0-4CCE-900E-695C55EFF375}"/>
          </ac:spMkLst>
        </pc:spChg>
        <pc:spChg chg="add">
          <ac:chgData name="Clark Beck" userId="53e4e31d844c6930" providerId="LiveId" clId="{1808A56D-E61E-4C66-AFB5-F4CD9057636D}" dt="2025-03-16T00:29:50.340" v="3478" actId="26606"/>
          <ac:spMkLst>
            <pc:docMk/>
            <pc:sldMk cId="2950404764" sldId="347"/>
            <ac:spMk id="50" creationId="{0FDBC76A-295F-4635-A28D-ADA24F383ABC}"/>
          </ac:spMkLst>
        </pc:spChg>
        <pc:picChg chg="mod">
          <ac:chgData name="Clark Beck" userId="53e4e31d844c6930" providerId="LiveId" clId="{1808A56D-E61E-4C66-AFB5-F4CD9057636D}" dt="2025-03-16T00:29:29.571" v="3477" actId="14826"/>
          <ac:picMkLst>
            <pc:docMk/>
            <pc:sldMk cId="2950404764" sldId="347"/>
            <ac:picMk id="5" creationId="{AC25733F-1523-84A9-056A-E6DFE7F07F49}"/>
          </ac:picMkLst>
        </pc:picChg>
      </pc:sldChg>
      <pc:sldChg chg="modSp add ord">
        <pc:chgData name="Clark Beck" userId="53e4e31d844c6930" providerId="LiveId" clId="{1808A56D-E61E-4C66-AFB5-F4CD9057636D}" dt="2025-03-19T19:16:30.590" v="3506" actId="20577"/>
        <pc:sldMkLst>
          <pc:docMk/>
          <pc:sldMk cId="2092520403" sldId="348"/>
        </pc:sldMkLst>
        <pc:spChg chg="mod">
          <ac:chgData name="Clark Beck" userId="53e4e31d844c6930" providerId="LiveId" clId="{1808A56D-E61E-4C66-AFB5-F4CD9057636D}" dt="2025-03-19T19:16:30.590" v="3506" actId="20577"/>
          <ac:spMkLst>
            <pc:docMk/>
            <pc:sldMk cId="2092520403" sldId="348"/>
            <ac:spMk id="7" creationId="{A3081281-4A1C-AA95-B740-199C4D03C7A3}"/>
          </ac:spMkLst>
        </pc:spChg>
      </pc:sldChg>
      <pc:sldChg chg="add del ord">
        <pc:chgData name="Clark Beck" userId="53e4e31d844c6930" providerId="LiveId" clId="{1808A56D-E61E-4C66-AFB5-F4CD9057636D}" dt="2025-03-19T19:16:53.281" v="3510" actId="47"/>
        <pc:sldMkLst>
          <pc:docMk/>
          <pc:sldMk cId="746856801" sldId="349"/>
        </pc:sldMkLst>
      </pc:sldChg>
      <pc:sldChg chg="modSp add mod ord">
        <pc:chgData name="Clark Beck" userId="53e4e31d844c6930" providerId="LiveId" clId="{1808A56D-E61E-4C66-AFB5-F4CD9057636D}" dt="2025-03-19T19:18:39.616" v="3749" actId="20577"/>
        <pc:sldMkLst>
          <pc:docMk/>
          <pc:sldMk cId="3437839415" sldId="349"/>
        </pc:sldMkLst>
        <pc:spChg chg="mod">
          <ac:chgData name="Clark Beck" userId="53e4e31d844c6930" providerId="LiveId" clId="{1808A56D-E61E-4C66-AFB5-F4CD9057636D}" dt="2025-03-19T19:18:39.616" v="3749" actId="20577"/>
          <ac:spMkLst>
            <pc:docMk/>
            <pc:sldMk cId="3437839415" sldId="349"/>
            <ac:spMk id="5" creationId="{8668CF42-C438-CD47-7C94-2C40ED3ACD3E}"/>
          </ac:spMkLst>
        </pc:spChg>
      </pc:sldChg>
      <pc:sldChg chg="modSp add mod ord">
        <pc:chgData name="Clark Beck" userId="53e4e31d844c6930" providerId="LiveId" clId="{1808A56D-E61E-4C66-AFB5-F4CD9057636D}" dt="2025-03-19T19:23:31.831" v="3779" actId="20577"/>
        <pc:sldMkLst>
          <pc:docMk/>
          <pc:sldMk cId="2918679417" sldId="350"/>
        </pc:sldMkLst>
        <pc:spChg chg="mod">
          <ac:chgData name="Clark Beck" userId="53e4e31d844c6930" providerId="LiveId" clId="{1808A56D-E61E-4C66-AFB5-F4CD9057636D}" dt="2025-03-19T19:23:11.295" v="3765" actId="20577"/>
          <ac:spMkLst>
            <pc:docMk/>
            <pc:sldMk cId="2918679417" sldId="350"/>
            <ac:spMk id="2" creationId="{B6D6CCE9-1C33-C41E-2851-B8E4A532689D}"/>
          </ac:spMkLst>
        </pc:spChg>
        <pc:spChg chg="mod">
          <ac:chgData name="Clark Beck" userId="53e4e31d844c6930" providerId="LiveId" clId="{1808A56D-E61E-4C66-AFB5-F4CD9057636D}" dt="2025-03-19T19:23:31.831" v="3779" actId="20577"/>
          <ac:spMkLst>
            <pc:docMk/>
            <pc:sldMk cId="2918679417" sldId="350"/>
            <ac:spMk id="3" creationId="{341ECC5E-3246-B110-25D5-F28709F944AC}"/>
          </ac:spMkLst>
        </pc:spChg>
      </pc:sldChg>
      <pc:sldChg chg="modSp add mod">
        <pc:chgData name="Clark Beck" userId="53e4e31d844c6930" providerId="LiveId" clId="{1808A56D-E61E-4C66-AFB5-F4CD9057636D}" dt="2025-03-19T19:25:31.684" v="3816" actId="313"/>
        <pc:sldMkLst>
          <pc:docMk/>
          <pc:sldMk cId="1717884776" sldId="351"/>
        </pc:sldMkLst>
        <pc:spChg chg="mod">
          <ac:chgData name="Clark Beck" userId="53e4e31d844c6930" providerId="LiveId" clId="{1808A56D-E61E-4C66-AFB5-F4CD9057636D}" dt="2025-03-19T19:25:21.017" v="3811" actId="20577"/>
          <ac:spMkLst>
            <pc:docMk/>
            <pc:sldMk cId="1717884776" sldId="351"/>
            <ac:spMk id="2" creationId="{914C709D-8F49-AFB3-CA37-60835247F87A}"/>
          </ac:spMkLst>
        </pc:spChg>
        <pc:spChg chg="mod">
          <ac:chgData name="Clark Beck" userId="53e4e31d844c6930" providerId="LiveId" clId="{1808A56D-E61E-4C66-AFB5-F4CD9057636D}" dt="2025-03-19T19:25:31.684" v="3816" actId="313"/>
          <ac:spMkLst>
            <pc:docMk/>
            <pc:sldMk cId="1717884776" sldId="351"/>
            <ac:spMk id="3" creationId="{E426B514-0EF5-D47A-1293-E8784813F098}"/>
          </ac:spMkLst>
        </pc:spChg>
      </pc:sldChg>
      <pc:sldChg chg="modSp add mod">
        <pc:chgData name="Clark Beck" userId="53e4e31d844c6930" providerId="LiveId" clId="{1808A56D-E61E-4C66-AFB5-F4CD9057636D}" dt="2025-03-19T19:26:56.282" v="3835" actId="313"/>
        <pc:sldMkLst>
          <pc:docMk/>
          <pc:sldMk cId="1919700790" sldId="352"/>
        </pc:sldMkLst>
        <pc:spChg chg="mod">
          <ac:chgData name="Clark Beck" userId="53e4e31d844c6930" providerId="LiveId" clId="{1808A56D-E61E-4C66-AFB5-F4CD9057636D}" dt="2025-03-19T19:26:32.423" v="3829" actId="20577"/>
          <ac:spMkLst>
            <pc:docMk/>
            <pc:sldMk cId="1919700790" sldId="352"/>
            <ac:spMk id="2" creationId="{36056115-0AF1-EE7A-ABBC-B972E8660F70}"/>
          </ac:spMkLst>
        </pc:spChg>
        <pc:spChg chg="mod">
          <ac:chgData name="Clark Beck" userId="53e4e31d844c6930" providerId="LiveId" clId="{1808A56D-E61E-4C66-AFB5-F4CD9057636D}" dt="2025-03-19T19:26:56.282" v="3835" actId="313"/>
          <ac:spMkLst>
            <pc:docMk/>
            <pc:sldMk cId="1919700790" sldId="352"/>
            <ac:spMk id="3" creationId="{DAF722DA-B891-7E19-CF34-1D51E61B01F5}"/>
          </ac:spMkLst>
        </pc:spChg>
      </pc:sldChg>
      <pc:sldChg chg="addSp delSp modSp add mod ord addAnim">
        <pc:chgData name="Clark Beck" userId="53e4e31d844c6930" providerId="LiveId" clId="{1808A56D-E61E-4C66-AFB5-F4CD9057636D}" dt="2025-03-19T19:58:33.861" v="4024" actId="26606"/>
        <pc:sldMkLst>
          <pc:docMk/>
          <pc:sldMk cId="1607779108" sldId="353"/>
        </pc:sldMkLst>
        <pc:spChg chg="mod ord">
          <ac:chgData name="Clark Beck" userId="53e4e31d844c6930" providerId="LiveId" clId="{1808A56D-E61E-4C66-AFB5-F4CD9057636D}" dt="2025-03-19T19:58:24.464" v="4017" actId="26606"/>
          <ac:spMkLst>
            <pc:docMk/>
            <pc:sldMk cId="1607779108" sldId="353"/>
            <ac:spMk id="7" creationId="{9BB08849-5F4B-252C-3614-FAF6915EAFE7}"/>
          </ac:spMkLst>
        </pc:spChg>
        <pc:spChg chg="add">
          <ac:chgData name="Clark Beck" userId="53e4e31d844c6930" providerId="LiveId" clId="{1808A56D-E61E-4C66-AFB5-F4CD9057636D}" dt="2025-03-19T19:58:33.861" v="4024" actId="26606"/>
          <ac:spMkLst>
            <pc:docMk/>
            <pc:sldMk cId="1607779108" sldId="353"/>
            <ac:spMk id="341" creationId="{CA22F210-7186-4074-94C5-FAD2C2EB15B2}"/>
          </ac:spMkLst>
        </pc:spChg>
        <pc:spChg chg="add">
          <ac:chgData name="Clark Beck" userId="53e4e31d844c6930" providerId="LiveId" clId="{1808A56D-E61E-4C66-AFB5-F4CD9057636D}" dt="2025-03-19T19:58:33.861" v="4024" actId="26606"/>
          <ac:spMkLst>
            <pc:docMk/>
            <pc:sldMk cId="1607779108" sldId="353"/>
            <ac:spMk id="342" creationId="{7ED93057-B056-4D1D-B0DA-F1619DAAF5A1}"/>
          </ac:spMkLst>
        </pc:spChg>
        <pc:picChg chg="add mod">
          <ac:chgData name="Clark Beck" userId="53e4e31d844c6930" providerId="LiveId" clId="{1808A56D-E61E-4C66-AFB5-F4CD9057636D}" dt="2025-03-19T19:57:36.794" v="4005" actId="14826"/>
          <ac:picMkLst>
            <pc:docMk/>
            <pc:sldMk cId="1607779108" sldId="353"/>
            <ac:picMk id="2" creationId="{A780F6D8-FAFD-E9BB-2393-93028F8E03A0}"/>
          </ac:picMkLst>
        </pc:picChg>
      </pc:sldChg>
      <pc:sldChg chg="addSp delSp modSp add mod ord">
        <pc:chgData name="Clark Beck" userId="53e4e31d844c6930" providerId="LiveId" clId="{1808A56D-E61E-4C66-AFB5-F4CD9057636D}" dt="2025-03-19T20:53:11.586" v="6433" actId="1076"/>
        <pc:sldMkLst>
          <pc:docMk/>
          <pc:sldMk cId="2066151142" sldId="354"/>
        </pc:sldMkLst>
        <pc:spChg chg="mod">
          <ac:chgData name="Clark Beck" userId="53e4e31d844c6930" providerId="LiveId" clId="{1808A56D-E61E-4C66-AFB5-F4CD9057636D}" dt="2025-03-19T20:15:12.776" v="4750" actId="20577"/>
          <ac:spMkLst>
            <pc:docMk/>
            <pc:sldMk cId="2066151142" sldId="354"/>
            <ac:spMk id="4" creationId="{1D011FDC-446E-44C5-EF11-9EB797175F55}"/>
          </ac:spMkLst>
        </pc:spChg>
        <pc:spChg chg="add mod ord">
          <ac:chgData name="Clark Beck" userId="53e4e31d844c6930" providerId="LiveId" clId="{1808A56D-E61E-4C66-AFB5-F4CD9057636D}" dt="2025-03-19T19:59:34.173" v="4040" actId="171"/>
          <ac:spMkLst>
            <pc:docMk/>
            <pc:sldMk cId="2066151142" sldId="354"/>
            <ac:spMk id="7" creationId="{CC4A4360-C3D6-E03F-90BE-1689446B7F7A}"/>
          </ac:spMkLst>
        </pc:spChg>
        <pc:spChg chg="add mod">
          <ac:chgData name="Clark Beck" userId="53e4e31d844c6930" providerId="LiveId" clId="{1808A56D-E61E-4C66-AFB5-F4CD9057636D}" dt="2025-03-19T20:03:00.340" v="4191" actId="1076"/>
          <ac:spMkLst>
            <pc:docMk/>
            <pc:sldMk cId="2066151142" sldId="354"/>
            <ac:spMk id="11" creationId="{EF8F33EB-999B-1FCD-E6AB-6BB143420159}"/>
          </ac:spMkLst>
        </pc:spChg>
        <pc:spChg chg="add mod">
          <ac:chgData name="Clark Beck" userId="53e4e31d844c6930" providerId="LiveId" clId="{1808A56D-E61E-4C66-AFB5-F4CD9057636D}" dt="2025-03-19T20:03:35.711" v="4223" actId="1076"/>
          <ac:spMkLst>
            <pc:docMk/>
            <pc:sldMk cId="2066151142" sldId="354"/>
            <ac:spMk id="13" creationId="{F5C5EF53-A23A-A0CB-416D-9ACD45D86D04}"/>
          </ac:spMkLst>
        </pc:spChg>
        <pc:spChg chg="add mod">
          <ac:chgData name="Clark Beck" userId="53e4e31d844c6930" providerId="LiveId" clId="{1808A56D-E61E-4C66-AFB5-F4CD9057636D}" dt="2025-03-19T20:04:31.146" v="4268" actId="1076"/>
          <ac:spMkLst>
            <pc:docMk/>
            <pc:sldMk cId="2066151142" sldId="354"/>
            <ac:spMk id="26" creationId="{E054B27F-C782-2D10-E5FB-2AD68D24A2F5}"/>
          </ac:spMkLst>
        </pc:spChg>
        <pc:spChg chg="add mod">
          <ac:chgData name="Clark Beck" userId="53e4e31d844c6930" providerId="LiveId" clId="{1808A56D-E61E-4C66-AFB5-F4CD9057636D}" dt="2025-03-19T20:03:21.579" v="4220" actId="1076"/>
          <ac:spMkLst>
            <pc:docMk/>
            <pc:sldMk cId="2066151142" sldId="354"/>
            <ac:spMk id="27" creationId="{4B5E99F4-C131-74AF-4CF1-D78C8DF908B9}"/>
          </ac:spMkLst>
        </pc:spChg>
        <pc:spChg chg="add mod">
          <ac:chgData name="Clark Beck" userId="53e4e31d844c6930" providerId="LiveId" clId="{1808A56D-E61E-4C66-AFB5-F4CD9057636D}" dt="2025-03-19T20:53:09.209" v="6432" actId="1076"/>
          <ac:spMkLst>
            <pc:docMk/>
            <pc:sldMk cId="2066151142" sldId="354"/>
            <ac:spMk id="28" creationId="{2B26B50F-CBC9-D15E-EF18-C652AE0D698C}"/>
          </ac:spMkLst>
        </pc:spChg>
        <pc:spChg chg="add mod">
          <ac:chgData name="Clark Beck" userId="53e4e31d844c6930" providerId="LiveId" clId="{1808A56D-E61E-4C66-AFB5-F4CD9057636D}" dt="2025-03-19T20:03:26.539" v="4222" actId="1076"/>
          <ac:spMkLst>
            <pc:docMk/>
            <pc:sldMk cId="2066151142" sldId="354"/>
            <ac:spMk id="29" creationId="{3469E823-F57A-4958-9944-9CBEF66F100E}"/>
          </ac:spMkLst>
        </pc:spChg>
        <pc:spChg chg="add mod">
          <ac:chgData name="Clark Beck" userId="53e4e31d844c6930" providerId="LiveId" clId="{1808A56D-E61E-4C66-AFB5-F4CD9057636D}" dt="2025-03-19T20:07:04.083" v="4390" actId="1076"/>
          <ac:spMkLst>
            <pc:docMk/>
            <pc:sldMk cId="2066151142" sldId="354"/>
            <ac:spMk id="31" creationId="{5E0B8DA9-0FC1-48F9-84C6-744B2F9F26B5}"/>
          </ac:spMkLst>
        </pc:spChg>
        <pc:spChg chg="add mod">
          <ac:chgData name="Clark Beck" userId="53e4e31d844c6930" providerId="LiveId" clId="{1808A56D-E61E-4C66-AFB5-F4CD9057636D}" dt="2025-03-19T20:07:07.298" v="4391" actId="1076"/>
          <ac:spMkLst>
            <pc:docMk/>
            <pc:sldMk cId="2066151142" sldId="354"/>
            <ac:spMk id="32" creationId="{74855FC8-4002-D481-2BA3-6570865D9682}"/>
          </ac:spMkLst>
        </pc:spChg>
        <pc:spChg chg="add mod">
          <ac:chgData name="Clark Beck" userId="53e4e31d844c6930" providerId="LiveId" clId="{1808A56D-E61E-4C66-AFB5-F4CD9057636D}" dt="2025-03-19T20:07:01.022" v="4389" actId="1076"/>
          <ac:spMkLst>
            <pc:docMk/>
            <pc:sldMk cId="2066151142" sldId="354"/>
            <ac:spMk id="34" creationId="{83869D30-3C02-BA3A-A494-DD05580C9257}"/>
          </ac:spMkLst>
        </pc:spChg>
        <pc:spChg chg="add mod">
          <ac:chgData name="Clark Beck" userId="53e4e31d844c6930" providerId="LiveId" clId="{1808A56D-E61E-4C66-AFB5-F4CD9057636D}" dt="2025-03-19T20:12:19.097" v="4583" actId="1076"/>
          <ac:spMkLst>
            <pc:docMk/>
            <pc:sldMk cId="2066151142" sldId="354"/>
            <ac:spMk id="35" creationId="{B3FA605E-C62F-9806-803C-5021382A22B5}"/>
          </ac:spMkLst>
        </pc:spChg>
        <pc:spChg chg="add mod">
          <ac:chgData name="Clark Beck" userId="53e4e31d844c6930" providerId="LiveId" clId="{1808A56D-E61E-4C66-AFB5-F4CD9057636D}" dt="2025-03-19T20:12:17.359" v="4582" actId="1076"/>
          <ac:spMkLst>
            <pc:docMk/>
            <pc:sldMk cId="2066151142" sldId="354"/>
            <ac:spMk id="36" creationId="{49CA62DF-9321-A492-9000-5512457F2777}"/>
          </ac:spMkLst>
        </pc:spChg>
        <pc:spChg chg="add mod">
          <ac:chgData name="Clark Beck" userId="53e4e31d844c6930" providerId="LiveId" clId="{1808A56D-E61E-4C66-AFB5-F4CD9057636D}" dt="2025-03-19T20:11:54.708" v="4569" actId="14100"/>
          <ac:spMkLst>
            <pc:docMk/>
            <pc:sldMk cId="2066151142" sldId="354"/>
            <ac:spMk id="37" creationId="{00656EE3-1626-AE56-40DB-F9EF31ABC25A}"/>
          </ac:spMkLst>
        </pc:spChg>
        <pc:spChg chg="add mod">
          <ac:chgData name="Clark Beck" userId="53e4e31d844c6930" providerId="LiveId" clId="{1808A56D-E61E-4C66-AFB5-F4CD9057636D}" dt="2025-03-19T20:52:56.975" v="6430" actId="1076"/>
          <ac:spMkLst>
            <pc:docMk/>
            <pc:sldMk cId="2066151142" sldId="354"/>
            <ac:spMk id="38" creationId="{2AB4F8DE-4AE9-B0E1-F970-71CCD7A53A25}"/>
          </ac:spMkLst>
        </pc:spChg>
        <pc:spChg chg="add mod">
          <ac:chgData name="Clark Beck" userId="53e4e31d844c6930" providerId="LiveId" clId="{1808A56D-E61E-4C66-AFB5-F4CD9057636D}" dt="2025-03-19T20:53:11.586" v="6433" actId="1076"/>
          <ac:spMkLst>
            <pc:docMk/>
            <pc:sldMk cId="2066151142" sldId="354"/>
            <ac:spMk id="39" creationId="{42AA342E-1EC8-D646-BEDF-58CB42B539D5}"/>
          </ac:spMkLst>
        </pc:spChg>
        <pc:spChg chg="add mod">
          <ac:chgData name="Clark Beck" userId="53e4e31d844c6930" providerId="LiveId" clId="{1808A56D-E61E-4C66-AFB5-F4CD9057636D}" dt="2025-03-19T20:13:17.304" v="4669" actId="20577"/>
          <ac:spMkLst>
            <pc:docMk/>
            <pc:sldMk cId="2066151142" sldId="354"/>
            <ac:spMk id="40" creationId="{41CF35FA-4557-52A3-4A87-ED58936555AD}"/>
          </ac:spMkLst>
        </pc:spChg>
        <pc:spChg chg="add mod">
          <ac:chgData name="Clark Beck" userId="53e4e31d844c6930" providerId="LiveId" clId="{1808A56D-E61E-4C66-AFB5-F4CD9057636D}" dt="2025-03-19T20:13:53.748" v="4713" actId="20577"/>
          <ac:spMkLst>
            <pc:docMk/>
            <pc:sldMk cId="2066151142" sldId="354"/>
            <ac:spMk id="42" creationId="{A7D5292C-82C0-6D9D-A4A5-7847AFC0B81B}"/>
          </ac:spMkLst>
        </pc:spChg>
        <pc:spChg chg="add mod">
          <ac:chgData name="Clark Beck" userId="53e4e31d844c6930" providerId="LiveId" clId="{1808A56D-E61E-4C66-AFB5-F4CD9057636D}" dt="2025-03-19T20:52:58.669" v="6431" actId="1076"/>
          <ac:spMkLst>
            <pc:docMk/>
            <pc:sldMk cId="2066151142" sldId="354"/>
            <ac:spMk id="43" creationId="{BC401294-546F-4BA2-DB67-A6CB541FC152}"/>
          </ac:spMkLst>
        </pc:spChg>
        <pc:picChg chg="add mod">
          <ac:chgData name="Clark Beck" userId="53e4e31d844c6930" providerId="LiveId" clId="{1808A56D-E61E-4C66-AFB5-F4CD9057636D}" dt="2025-03-19T19:59:44.246" v="4042" actId="1076"/>
          <ac:picMkLst>
            <pc:docMk/>
            <pc:sldMk cId="2066151142" sldId="354"/>
            <ac:picMk id="9" creationId="{3B02B7E1-F62F-4FA9-2DC4-90570ADA3DD9}"/>
          </ac:picMkLst>
        </pc:picChg>
      </pc:sldChg>
      <pc:sldChg chg="modSp add mod ord">
        <pc:chgData name="Clark Beck" userId="53e4e31d844c6930" providerId="LiveId" clId="{1808A56D-E61E-4C66-AFB5-F4CD9057636D}" dt="2025-03-19T19:44:25.722" v="3964" actId="313"/>
        <pc:sldMkLst>
          <pc:docMk/>
          <pc:sldMk cId="2169898596" sldId="355"/>
        </pc:sldMkLst>
        <pc:spChg chg="mod">
          <ac:chgData name="Clark Beck" userId="53e4e31d844c6930" providerId="LiveId" clId="{1808A56D-E61E-4C66-AFB5-F4CD9057636D}" dt="2025-03-19T19:44:12.512" v="3958" actId="20577"/>
          <ac:spMkLst>
            <pc:docMk/>
            <pc:sldMk cId="2169898596" sldId="355"/>
            <ac:spMk id="2" creationId="{F2E7EFCA-6500-94F7-83F8-46659B75A296}"/>
          </ac:spMkLst>
        </pc:spChg>
        <pc:spChg chg="mod">
          <ac:chgData name="Clark Beck" userId="53e4e31d844c6930" providerId="LiveId" clId="{1808A56D-E61E-4C66-AFB5-F4CD9057636D}" dt="2025-03-19T19:44:25.722" v="3964" actId="313"/>
          <ac:spMkLst>
            <pc:docMk/>
            <pc:sldMk cId="2169898596" sldId="355"/>
            <ac:spMk id="3" creationId="{5D49B6B0-7788-BB8B-D487-03746021FDEF}"/>
          </ac:spMkLst>
        </pc:spChg>
      </pc:sldChg>
      <pc:sldChg chg="modSp add mod ord">
        <pc:chgData name="Clark Beck" userId="53e4e31d844c6930" providerId="LiveId" clId="{1808A56D-E61E-4C66-AFB5-F4CD9057636D}" dt="2025-03-19T19:44:01.309" v="3943" actId="20577"/>
        <pc:sldMkLst>
          <pc:docMk/>
          <pc:sldMk cId="4234153458" sldId="356"/>
        </pc:sldMkLst>
        <pc:spChg chg="mod">
          <ac:chgData name="Clark Beck" userId="53e4e31d844c6930" providerId="LiveId" clId="{1808A56D-E61E-4C66-AFB5-F4CD9057636D}" dt="2025-03-19T19:44:01.309" v="3943" actId="20577"/>
          <ac:spMkLst>
            <pc:docMk/>
            <pc:sldMk cId="4234153458" sldId="356"/>
            <ac:spMk id="7" creationId="{25835D50-1642-4A77-27CA-AE12F1FA1B3B}"/>
          </ac:spMkLst>
        </pc:spChg>
      </pc:sldChg>
      <pc:sldChg chg="addSp delSp modSp add mod">
        <pc:chgData name="Clark Beck" userId="53e4e31d844c6930" providerId="LiveId" clId="{1808A56D-E61E-4C66-AFB5-F4CD9057636D}" dt="2025-03-19T20:37:25.381" v="5990" actId="20577"/>
        <pc:sldMkLst>
          <pc:docMk/>
          <pc:sldMk cId="2459555211" sldId="357"/>
        </pc:sldMkLst>
        <pc:spChg chg="add mod">
          <ac:chgData name="Clark Beck" userId="53e4e31d844c6930" providerId="LiveId" clId="{1808A56D-E61E-4C66-AFB5-F4CD9057636D}" dt="2025-03-19T20:27:23.390" v="5390" actId="14100"/>
          <ac:spMkLst>
            <pc:docMk/>
            <pc:sldMk cId="2459555211" sldId="357"/>
            <ac:spMk id="2" creationId="{B8884494-2810-0F86-C7BF-6971A30E9CDF}"/>
          </ac:spMkLst>
        </pc:spChg>
        <pc:spChg chg="add mod">
          <ac:chgData name="Clark Beck" userId="53e4e31d844c6930" providerId="LiveId" clId="{1808A56D-E61E-4C66-AFB5-F4CD9057636D}" dt="2025-03-19T20:18:59.441" v="5067" actId="1076"/>
          <ac:spMkLst>
            <pc:docMk/>
            <pc:sldMk cId="2459555211" sldId="357"/>
            <ac:spMk id="3" creationId="{92CF4841-D0CA-9482-6449-335C8C917EBF}"/>
          </ac:spMkLst>
        </pc:spChg>
        <pc:spChg chg="mod">
          <ac:chgData name="Clark Beck" userId="53e4e31d844c6930" providerId="LiveId" clId="{1808A56D-E61E-4C66-AFB5-F4CD9057636D}" dt="2025-03-19T20:15:21.527" v="4762" actId="20577"/>
          <ac:spMkLst>
            <pc:docMk/>
            <pc:sldMk cId="2459555211" sldId="357"/>
            <ac:spMk id="4" creationId="{B296AAFD-3B0F-8BB2-1919-9846CC2D4922}"/>
          </ac:spMkLst>
        </pc:spChg>
        <pc:spChg chg="add mod">
          <ac:chgData name="Clark Beck" userId="53e4e31d844c6930" providerId="LiveId" clId="{1808A56D-E61E-4C66-AFB5-F4CD9057636D}" dt="2025-03-19T20:26:12.264" v="5379" actId="20577"/>
          <ac:spMkLst>
            <pc:docMk/>
            <pc:sldMk cId="2459555211" sldId="357"/>
            <ac:spMk id="5" creationId="{15943138-D678-029C-B580-C269DC2C7AD2}"/>
          </ac:spMkLst>
        </pc:spChg>
        <pc:spChg chg="add mod">
          <ac:chgData name="Clark Beck" userId="53e4e31d844c6930" providerId="LiveId" clId="{1808A56D-E61E-4C66-AFB5-F4CD9057636D}" dt="2025-03-19T20:26:17.260" v="5380" actId="1076"/>
          <ac:spMkLst>
            <pc:docMk/>
            <pc:sldMk cId="2459555211" sldId="357"/>
            <ac:spMk id="6" creationId="{766EC114-330C-3603-5750-2D140264BBBB}"/>
          </ac:spMkLst>
        </pc:spChg>
        <pc:spChg chg="add del mod">
          <ac:chgData name="Clark Beck" userId="53e4e31d844c6930" providerId="LiveId" clId="{1808A56D-E61E-4C66-AFB5-F4CD9057636D}" dt="2025-03-19T20:30:00.370" v="5606" actId="1076"/>
          <ac:spMkLst>
            <pc:docMk/>
            <pc:sldMk cId="2459555211" sldId="357"/>
            <ac:spMk id="7" creationId="{3CA37458-B2A2-4134-152B-AE6BB5E5A927}"/>
          </ac:spMkLst>
        </pc:spChg>
        <pc:spChg chg="add mod">
          <ac:chgData name="Clark Beck" userId="53e4e31d844c6930" providerId="LiveId" clId="{1808A56D-E61E-4C66-AFB5-F4CD9057636D}" dt="2025-03-19T20:19:04.457" v="5070" actId="1076"/>
          <ac:spMkLst>
            <pc:docMk/>
            <pc:sldMk cId="2459555211" sldId="357"/>
            <ac:spMk id="8" creationId="{CF8B3057-1D04-7779-21F5-1B6615176EAF}"/>
          </ac:spMkLst>
        </pc:spChg>
        <pc:spChg chg="add mod">
          <ac:chgData name="Clark Beck" userId="53e4e31d844c6930" providerId="LiveId" clId="{1808A56D-E61E-4C66-AFB5-F4CD9057636D}" dt="2025-03-19T20:22:09.365" v="5224" actId="1076"/>
          <ac:spMkLst>
            <pc:docMk/>
            <pc:sldMk cId="2459555211" sldId="357"/>
            <ac:spMk id="15" creationId="{69D5A1D4-E870-487E-7C86-0922B7B61AE2}"/>
          </ac:spMkLst>
        </pc:spChg>
        <pc:spChg chg="add mod">
          <ac:chgData name="Clark Beck" userId="53e4e31d844c6930" providerId="LiveId" clId="{1808A56D-E61E-4C66-AFB5-F4CD9057636D}" dt="2025-03-19T20:26:31.436" v="5381" actId="1076"/>
          <ac:spMkLst>
            <pc:docMk/>
            <pc:sldMk cId="2459555211" sldId="357"/>
            <ac:spMk id="17" creationId="{FBA2E57F-E58E-617C-560C-05D875D99224}"/>
          </ac:spMkLst>
        </pc:spChg>
        <pc:spChg chg="add mod">
          <ac:chgData name="Clark Beck" userId="53e4e31d844c6930" providerId="LiveId" clId="{1808A56D-E61E-4C66-AFB5-F4CD9057636D}" dt="2025-03-19T20:26:33.164" v="5382" actId="1076"/>
          <ac:spMkLst>
            <pc:docMk/>
            <pc:sldMk cId="2459555211" sldId="357"/>
            <ac:spMk id="19" creationId="{BBDF4D8D-3C77-AC0A-21D9-C08C7F2E4F37}"/>
          </ac:spMkLst>
        </pc:spChg>
        <pc:spChg chg="add del mod">
          <ac:chgData name="Clark Beck" userId="53e4e31d844c6930" providerId="LiveId" clId="{1808A56D-E61E-4C66-AFB5-F4CD9057636D}" dt="2025-03-19T20:22:07.491" v="5223" actId="1076"/>
          <ac:spMkLst>
            <pc:docMk/>
            <pc:sldMk cId="2459555211" sldId="357"/>
            <ac:spMk id="21" creationId="{434606B0-6F2A-9DF2-7323-A9C21641CB79}"/>
          </ac:spMkLst>
        </pc:spChg>
        <pc:spChg chg="add mod">
          <ac:chgData name="Clark Beck" userId="53e4e31d844c6930" providerId="LiveId" clId="{1808A56D-E61E-4C66-AFB5-F4CD9057636D}" dt="2025-03-19T20:22:36.851" v="5241" actId="20577"/>
          <ac:spMkLst>
            <pc:docMk/>
            <pc:sldMk cId="2459555211" sldId="357"/>
            <ac:spMk id="23" creationId="{C2493563-1007-D41D-DBD1-4C757B76FE88}"/>
          </ac:spMkLst>
        </pc:spChg>
        <pc:spChg chg="add mod">
          <ac:chgData name="Clark Beck" userId="53e4e31d844c6930" providerId="LiveId" clId="{1808A56D-E61E-4C66-AFB5-F4CD9057636D}" dt="2025-03-19T20:23:39.964" v="5358" actId="1076"/>
          <ac:spMkLst>
            <pc:docMk/>
            <pc:sldMk cId="2459555211" sldId="357"/>
            <ac:spMk id="24" creationId="{C7CF3F47-2519-A9FD-11EC-EF2C714F8A57}"/>
          </ac:spMkLst>
        </pc:spChg>
        <pc:spChg chg="add mod">
          <ac:chgData name="Clark Beck" userId="53e4e31d844c6930" providerId="LiveId" clId="{1808A56D-E61E-4C66-AFB5-F4CD9057636D}" dt="2025-03-19T20:33:52.794" v="5797" actId="20577"/>
          <ac:spMkLst>
            <pc:docMk/>
            <pc:sldMk cId="2459555211" sldId="357"/>
            <ac:spMk id="25" creationId="{58E96F8B-717A-1887-686A-CEF1B01F2A89}"/>
          </ac:spMkLst>
        </pc:spChg>
        <pc:spChg chg="add mod">
          <ac:chgData name="Clark Beck" userId="53e4e31d844c6930" providerId="LiveId" clId="{1808A56D-E61E-4C66-AFB5-F4CD9057636D}" dt="2025-03-19T20:27:42.126" v="5405" actId="1076"/>
          <ac:spMkLst>
            <pc:docMk/>
            <pc:sldMk cId="2459555211" sldId="357"/>
            <ac:spMk id="30" creationId="{B9AFAF39-7A68-676C-845E-51B0855BD839}"/>
          </ac:spMkLst>
        </pc:spChg>
        <pc:spChg chg="add del mod">
          <ac:chgData name="Clark Beck" userId="53e4e31d844c6930" providerId="LiveId" clId="{1808A56D-E61E-4C66-AFB5-F4CD9057636D}" dt="2025-03-19T20:16:22.441" v="4792" actId="20577"/>
          <ac:spMkLst>
            <pc:docMk/>
            <pc:sldMk cId="2459555211" sldId="357"/>
            <ac:spMk id="40" creationId="{3DB7B45F-88DD-7ABD-74FC-16F813C87D7C}"/>
          </ac:spMkLst>
        </pc:spChg>
        <pc:spChg chg="add mod">
          <ac:chgData name="Clark Beck" userId="53e4e31d844c6930" providerId="LiveId" clId="{1808A56D-E61E-4C66-AFB5-F4CD9057636D}" dt="2025-03-19T20:27:56.324" v="5414" actId="1076"/>
          <ac:spMkLst>
            <pc:docMk/>
            <pc:sldMk cId="2459555211" sldId="357"/>
            <ac:spMk id="41" creationId="{E366923B-F458-4F87-56EB-8E123E8A601F}"/>
          </ac:spMkLst>
        </pc:spChg>
        <pc:spChg chg="add mod">
          <ac:chgData name="Clark Beck" userId="53e4e31d844c6930" providerId="LiveId" clId="{1808A56D-E61E-4C66-AFB5-F4CD9057636D}" dt="2025-03-19T20:28:29.458" v="5453" actId="14100"/>
          <ac:spMkLst>
            <pc:docMk/>
            <pc:sldMk cId="2459555211" sldId="357"/>
            <ac:spMk id="43" creationId="{6846A549-2F40-2163-77C7-3D0E6E0FE3AB}"/>
          </ac:spMkLst>
        </pc:spChg>
        <pc:spChg chg="add mod">
          <ac:chgData name="Clark Beck" userId="53e4e31d844c6930" providerId="LiveId" clId="{1808A56D-E61E-4C66-AFB5-F4CD9057636D}" dt="2025-03-19T20:29:28.478" v="5564" actId="14100"/>
          <ac:spMkLst>
            <pc:docMk/>
            <pc:sldMk cId="2459555211" sldId="357"/>
            <ac:spMk id="44" creationId="{BFDE354B-77F4-9D18-4CA3-380736F62FDD}"/>
          </ac:spMkLst>
        </pc:spChg>
        <pc:spChg chg="add mod">
          <ac:chgData name="Clark Beck" userId="53e4e31d844c6930" providerId="LiveId" clId="{1808A56D-E61E-4C66-AFB5-F4CD9057636D}" dt="2025-03-19T20:31:13.568" v="5650" actId="1076"/>
          <ac:spMkLst>
            <pc:docMk/>
            <pc:sldMk cId="2459555211" sldId="357"/>
            <ac:spMk id="45" creationId="{E2376A9F-064F-733F-B846-2D5A7A00AB81}"/>
          </ac:spMkLst>
        </pc:spChg>
        <pc:spChg chg="add mod">
          <ac:chgData name="Clark Beck" userId="53e4e31d844c6930" providerId="LiveId" clId="{1808A56D-E61E-4C66-AFB5-F4CD9057636D}" dt="2025-03-19T20:30:08.908" v="5608" actId="1076"/>
          <ac:spMkLst>
            <pc:docMk/>
            <pc:sldMk cId="2459555211" sldId="357"/>
            <ac:spMk id="46" creationId="{1DA788E3-0B5D-E764-9468-1DD9B66FC709}"/>
          </ac:spMkLst>
        </pc:spChg>
        <pc:spChg chg="add mod">
          <ac:chgData name="Clark Beck" userId="53e4e31d844c6930" providerId="LiveId" clId="{1808A56D-E61E-4C66-AFB5-F4CD9057636D}" dt="2025-03-19T20:31:37.121" v="5675" actId="1076"/>
          <ac:spMkLst>
            <pc:docMk/>
            <pc:sldMk cId="2459555211" sldId="357"/>
            <ac:spMk id="47" creationId="{EAF0559B-1E68-4EC6-E54D-24EA0E16CB9F}"/>
          </ac:spMkLst>
        </pc:spChg>
        <pc:spChg chg="add mod">
          <ac:chgData name="Clark Beck" userId="53e4e31d844c6930" providerId="LiveId" clId="{1808A56D-E61E-4C66-AFB5-F4CD9057636D}" dt="2025-03-19T20:31:33.578" v="5674" actId="1076"/>
          <ac:spMkLst>
            <pc:docMk/>
            <pc:sldMk cId="2459555211" sldId="357"/>
            <ac:spMk id="48" creationId="{0A300FF1-2F20-798D-EE3F-40AEC19306AC}"/>
          </ac:spMkLst>
        </pc:spChg>
        <pc:spChg chg="add mod">
          <ac:chgData name="Clark Beck" userId="53e4e31d844c6930" providerId="LiveId" clId="{1808A56D-E61E-4C66-AFB5-F4CD9057636D}" dt="2025-03-19T20:36:22.352" v="5858" actId="20577"/>
          <ac:spMkLst>
            <pc:docMk/>
            <pc:sldMk cId="2459555211" sldId="357"/>
            <ac:spMk id="49" creationId="{DDB8058A-5541-7747-1421-9D8326C75880}"/>
          </ac:spMkLst>
        </pc:spChg>
        <pc:spChg chg="add mod">
          <ac:chgData name="Clark Beck" userId="53e4e31d844c6930" providerId="LiveId" clId="{1808A56D-E61E-4C66-AFB5-F4CD9057636D}" dt="2025-03-19T20:33:01.216" v="5724" actId="20577"/>
          <ac:spMkLst>
            <pc:docMk/>
            <pc:sldMk cId="2459555211" sldId="357"/>
            <ac:spMk id="50" creationId="{178E991B-4B31-E235-DC0E-0BFA989FE042}"/>
          </ac:spMkLst>
        </pc:spChg>
        <pc:spChg chg="add mod">
          <ac:chgData name="Clark Beck" userId="53e4e31d844c6930" providerId="LiveId" clId="{1808A56D-E61E-4C66-AFB5-F4CD9057636D}" dt="2025-03-19T20:37:25.381" v="5990" actId="20577"/>
          <ac:spMkLst>
            <pc:docMk/>
            <pc:sldMk cId="2459555211" sldId="357"/>
            <ac:spMk id="51" creationId="{FE347DC5-DCA2-BBBE-3C6C-DE1654A57EBF}"/>
          </ac:spMkLst>
        </pc:spChg>
      </pc:sldChg>
      <pc:sldChg chg="addSp delSp modSp add mod setBg">
        <pc:chgData name="Clark Beck" userId="53e4e31d844c6930" providerId="LiveId" clId="{1808A56D-E61E-4C66-AFB5-F4CD9057636D}" dt="2025-03-19T20:51:46.082" v="6411" actId="14100"/>
        <pc:sldMkLst>
          <pc:docMk/>
          <pc:sldMk cId="3227820309" sldId="358"/>
        </pc:sldMkLst>
        <pc:spChg chg="mod">
          <ac:chgData name="Clark Beck" userId="53e4e31d844c6930" providerId="LiveId" clId="{1808A56D-E61E-4C66-AFB5-F4CD9057636D}" dt="2025-03-19T20:51:46.082" v="6411" actId="14100"/>
          <ac:spMkLst>
            <pc:docMk/>
            <pc:sldMk cId="3227820309" sldId="358"/>
            <ac:spMk id="2" creationId="{2720937B-382C-76E9-E609-6C77AD939B03}"/>
          </ac:spMkLst>
        </pc:spChg>
        <pc:spChg chg="mod">
          <ac:chgData name="Clark Beck" userId="53e4e31d844c6930" providerId="LiveId" clId="{1808A56D-E61E-4C66-AFB5-F4CD9057636D}" dt="2025-03-19T20:51:33.414" v="6410" actId="14100"/>
          <ac:spMkLst>
            <pc:docMk/>
            <pc:sldMk cId="3227820309" sldId="358"/>
            <ac:spMk id="3" creationId="{671C4151-6983-5B96-3FB6-94DC5F220AAA}"/>
          </ac:spMkLst>
        </pc:spChg>
        <pc:spChg chg="add">
          <ac:chgData name="Clark Beck" userId="53e4e31d844c6930" providerId="LiveId" clId="{1808A56D-E61E-4C66-AFB5-F4CD9057636D}" dt="2025-03-19T20:51:09.282" v="6405" actId="26606"/>
          <ac:spMkLst>
            <pc:docMk/>
            <pc:sldMk cId="3227820309" sldId="358"/>
            <ac:spMk id="50" creationId="{0786F82F-1B47-46ED-8EAE-53EF71E59E9A}"/>
          </ac:spMkLst>
        </pc:spChg>
        <pc:spChg chg="add">
          <ac:chgData name="Clark Beck" userId="53e4e31d844c6930" providerId="LiveId" clId="{1808A56D-E61E-4C66-AFB5-F4CD9057636D}" dt="2025-03-19T20:51:09.282" v="6405" actId="26606"/>
          <ac:spMkLst>
            <pc:docMk/>
            <pc:sldMk cId="3227820309" sldId="358"/>
            <ac:spMk id="52" creationId="{EF1BAF6F-6275-4646-9C59-331B29B9550F}"/>
          </ac:spMkLst>
        </pc:spChg>
        <pc:spChg chg="add">
          <ac:chgData name="Clark Beck" userId="53e4e31d844c6930" providerId="LiveId" clId="{1808A56D-E61E-4C66-AFB5-F4CD9057636D}" dt="2025-03-19T20:51:09.282" v="6405" actId="26606"/>
          <ac:spMkLst>
            <pc:docMk/>
            <pc:sldMk cId="3227820309" sldId="358"/>
            <ac:spMk id="66" creationId="{73167A8C-FFEF-4D1B-8459-E2BB5C045FAE}"/>
          </ac:spMkLst>
        </pc:spChg>
        <pc:spChg chg="add">
          <ac:chgData name="Clark Beck" userId="53e4e31d844c6930" providerId="LiveId" clId="{1808A56D-E61E-4C66-AFB5-F4CD9057636D}" dt="2025-03-19T20:51:09.282" v="6405" actId="26606"/>
          <ac:spMkLst>
            <pc:docMk/>
            <pc:sldMk cId="3227820309" sldId="358"/>
            <ac:spMk id="68" creationId="{1CA3DFBE-30A6-4BDE-9238-14F3652B4F99}"/>
          </ac:spMkLst>
        </pc:spChg>
        <pc:picChg chg="add mod">
          <ac:chgData name="Clark Beck" userId="53e4e31d844c6930" providerId="LiveId" clId="{1808A56D-E61E-4C66-AFB5-F4CD9057636D}" dt="2025-03-19T20:50:28.774" v="6398" actId="962"/>
          <ac:picMkLst>
            <pc:docMk/>
            <pc:sldMk cId="3227820309" sldId="358"/>
            <ac:picMk id="5" creationId="{E76E6C7F-EB85-1411-14AF-84F2BB855AA3}"/>
          </ac:picMkLst>
        </pc:picChg>
      </pc:sldChg>
      <pc:sldChg chg="addSp delSp modSp add mod ord modAnim">
        <pc:chgData name="Clark Beck" userId="53e4e31d844c6930" providerId="LiveId" clId="{1808A56D-E61E-4C66-AFB5-F4CD9057636D}" dt="2025-03-21T20:04:58.627" v="6617" actId="20577"/>
        <pc:sldMkLst>
          <pc:docMk/>
          <pc:sldMk cId="1841790912" sldId="359"/>
        </pc:sldMkLst>
        <pc:spChg chg="mod">
          <ac:chgData name="Clark Beck" userId="53e4e31d844c6930" providerId="LiveId" clId="{1808A56D-E61E-4C66-AFB5-F4CD9057636D}" dt="2025-03-21T20:04:58.627" v="6617" actId="20577"/>
          <ac:spMkLst>
            <pc:docMk/>
            <pc:sldMk cId="1841790912" sldId="359"/>
            <ac:spMk id="2" creationId="{7EB3FD8A-E466-2170-3032-437229840589}"/>
          </ac:spMkLst>
        </pc:spChg>
        <pc:spChg chg="add">
          <ac:chgData name="Clark Beck" userId="53e4e31d844c6930" providerId="LiveId" clId="{1808A56D-E61E-4C66-AFB5-F4CD9057636D}" dt="2025-03-19T20:58:18.533" v="6561" actId="26606"/>
          <ac:spMkLst>
            <pc:docMk/>
            <pc:sldMk cId="1841790912" sldId="359"/>
            <ac:spMk id="119" creationId="{1ED69555-EE48-4B19-812B-4E1068DBF976}"/>
          </ac:spMkLst>
        </pc:spChg>
        <pc:spChg chg="add">
          <ac:chgData name="Clark Beck" userId="53e4e31d844c6930" providerId="LiveId" clId="{1808A56D-E61E-4C66-AFB5-F4CD9057636D}" dt="2025-03-19T20:58:18.533" v="6561" actId="26606"/>
          <ac:spMkLst>
            <pc:docMk/>
            <pc:sldMk cId="1841790912" sldId="359"/>
            <ac:spMk id="127" creationId="{362F176A-9349-4CD7-8042-59C0200C8CE9}"/>
          </ac:spMkLst>
        </pc:spChg>
        <pc:spChg chg="add">
          <ac:chgData name="Clark Beck" userId="53e4e31d844c6930" providerId="LiveId" clId="{1808A56D-E61E-4C66-AFB5-F4CD9057636D}" dt="2025-03-19T20:58:18.533" v="6561" actId="26606"/>
          <ac:spMkLst>
            <pc:docMk/>
            <pc:sldMk cId="1841790912" sldId="359"/>
            <ac:spMk id="131" creationId="{32C3162B-47DE-4EA0-A4BE-9A143AEC634B}"/>
          </ac:spMkLst>
        </pc:spChg>
        <pc:spChg chg="add">
          <ac:chgData name="Clark Beck" userId="53e4e31d844c6930" providerId="LiveId" clId="{1808A56D-E61E-4C66-AFB5-F4CD9057636D}" dt="2025-03-19T20:58:18.533" v="6561" actId="26606"/>
          <ac:spMkLst>
            <pc:docMk/>
            <pc:sldMk cId="1841790912" sldId="359"/>
            <ac:spMk id="133" creationId="{91DF095C-665A-4B22-A777-D3196F49510F}"/>
          </ac:spMkLst>
        </pc:spChg>
        <pc:spChg chg="add">
          <ac:chgData name="Clark Beck" userId="53e4e31d844c6930" providerId="LiveId" clId="{1808A56D-E61E-4C66-AFB5-F4CD9057636D}" dt="2025-03-19T20:58:18.533" v="6561" actId="26606"/>
          <ac:spMkLst>
            <pc:docMk/>
            <pc:sldMk cId="1841790912" sldId="359"/>
            <ac:spMk id="139" creationId="{7C60369F-A41B-4D6E-8990-30E2715C5730}"/>
          </ac:spMkLst>
        </pc:spChg>
        <pc:spChg chg="add">
          <ac:chgData name="Clark Beck" userId="53e4e31d844c6930" providerId="LiveId" clId="{1808A56D-E61E-4C66-AFB5-F4CD9057636D}" dt="2025-03-19T20:58:18.533" v="6561" actId="26606"/>
          <ac:spMkLst>
            <pc:docMk/>
            <pc:sldMk cId="1841790912" sldId="359"/>
            <ac:spMk id="141" creationId="{4E9A171F-91A7-42F8-B25C-E38B244E757C}"/>
          </ac:spMkLst>
        </pc:spChg>
      </pc:sldChg>
      <pc:sldChg chg="addSp delSp modSp new mod setBg">
        <pc:chgData name="Clark Beck" userId="53e4e31d844c6930" providerId="LiveId" clId="{1808A56D-E61E-4C66-AFB5-F4CD9057636D}" dt="2025-03-21T20:16:01.547" v="7086" actId="20577"/>
        <pc:sldMkLst>
          <pc:docMk/>
          <pc:sldMk cId="633522438" sldId="360"/>
        </pc:sldMkLst>
        <pc:spChg chg="mod">
          <ac:chgData name="Clark Beck" userId="53e4e31d844c6930" providerId="LiveId" clId="{1808A56D-E61E-4C66-AFB5-F4CD9057636D}" dt="2025-03-21T20:16:01.547" v="7086" actId="20577"/>
          <ac:spMkLst>
            <pc:docMk/>
            <pc:sldMk cId="633522438" sldId="360"/>
            <ac:spMk id="2" creationId="{842996B2-CEE5-2938-90EF-24EC8B842955}"/>
          </ac:spMkLst>
        </pc:spChg>
        <pc:spChg chg="del mod">
          <ac:chgData name="Clark Beck" userId="53e4e31d844c6930" providerId="LiveId" clId="{1808A56D-E61E-4C66-AFB5-F4CD9057636D}" dt="2025-03-21T20:06:57.831" v="6813" actId="478"/>
          <ac:spMkLst>
            <pc:docMk/>
            <pc:sldMk cId="633522438" sldId="360"/>
            <ac:spMk id="3" creationId="{5FA69E14-7F34-0A89-DA15-3629463D0299}"/>
          </ac:spMkLst>
        </pc:spChg>
        <pc:spChg chg="del mod">
          <ac:chgData name="Clark Beck" userId="53e4e31d844c6930" providerId="LiveId" clId="{1808A56D-E61E-4C66-AFB5-F4CD9057636D}" dt="2025-03-21T20:07:00.950" v="6814" actId="478"/>
          <ac:spMkLst>
            <pc:docMk/>
            <pc:sldMk cId="633522438" sldId="360"/>
            <ac:spMk id="4" creationId="{132C26B3-4108-E180-1EEA-35BC815F353D}"/>
          </ac:spMkLst>
        </pc:spChg>
        <pc:spChg chg="add mod">
          <ac:chgData name="Clark Beck" userId="53e4e31d844c6930" providerId="LiveId" clId="{1808A56D-E61E-4C66-AFB5-F4CD9057636D}" dt="2025-03-21T20:08:39.843" v="6952" actId="26606"/>
          <ac:spMkLst>
            <pc:docMk/>
            <pc:sldMk cId="633522438" sldId="360"/>
            <ac:spMk id="6" creationId="{9AF24D2E-EAA1-81B9-F61E-8D68AFE963BA}"/>
          </ac:spMkLst>
        </pc:spChg>
        <pc:spChg chg="add del mod">
          <ac:chgData name="Clark Beck" userId="53e4e31d844c6930" providerId="LiveId" clId="{1808A56D-E61E-4C66-AFB5-F4CD9057636D}" dt="2025-03-21T20:07:03.936" v="6815" actId="478"/>
          <ac:spMkLst>
            <pc:docMk/>
            <pc:sldMk cId="633522438" sldId="360"/>
            <ac:spMk id="8" creationId="{18D46370-7FCD-A2CA-20A1-45D0DFDABF45}"/>
          </ac:spMkLst>
        </pc:spChg>
        <pc:spChg chg="add">
          <ac:chgData name="Clark Beck" userId="53e4e31d844c6930" providerId="LiveId" clId="{1808A56D-E61E-4C66-AFB5-F4CD9057636D}" dt="2025-03-21T20:08:39.843" v="6952" actId="26606"/>
          <ac:spMkLst>
            <pc:docMk/>
            <pc:sldMk cId="633522438" sldId="360"/>
            <ac:spMk id="15" creationId="{0786F82F-1B47-46ED-8EAE-53EF71E59E9A}"/>
          </ac:spMkLst>
        </pc:spChg>
        <pc:spChg chg="add">
          <ac:chgData name="Clark Beck" userId="53e4e31d844c6930" providerId="LiveId" clId="{1808A56D-E61E-4C66-AFB5-F4CD9057636D}" dt="2025-03-21T20:08:39.843" v="6952" actId="26606"/>
          <ac:spMkLst>
            <pc:docMk/>
            <pc:sldMk cId="633522438" sldId="360"/>
            <ac:spMk id="17" creationId="{EF1BAF6F-6275-4646-9C59-331B29B9550F}"/>
          </ac:spMkLst>
        </pc:spChg>
        <pc:spChg chg="add">
          <ac:chgData name="Clark Beck" userId="53e4e31d844c6930" providerId="LiveId" clId="{1808A56D-E61E-4C66-AFB5-F4CD9057636D}" dt="2025-03-21T20:08:39.843" v="6952" actId="26606"/>
          <ac:spMkLst>
            <pc:docMk/>
            <pc:sldMk cId="633522438" sldId="360"/>
            <ac:spMk id="19" creationId="{2ECA4CB2-9071-41EB-AABB-2D8EB939D0F8}"/>
          </ac:spMkLst>
        </pc:spChg>
        <pc:spChg chg="add">
          <ac:chgData name="Clark Beck" userId="53e4e31d844c6930" providerId="LiveId" clId="{1808A56D-E61E-4C66-AFB5-F4CD9057636D}" dt="2025-03-21T20:08:39.843" v="6952" actId="26606"/>
          <ac:spMkLst>
            <pc:docMk/>
            <pc:sldMk cId="633522438" sldId="360"/>
            <ac:spMk id="21" creationId="{EB86F6BD-9C49-4F4F-99EA-9C5AA31835CD}"/>
          </ac:spMkLst>
        </pc:spChg>
        <pc:spChg chg="add">
          <ac:chgData name="Clark Beck" userId="53e4e31d844c6930" providerId="LiveId" clId="{1808A56D-E61E-4C66-AFB5-F4CD9057636D}" dt="2025-03-21T20:08:39.843" v="6952" actId="26606"/>
          <ac:spMkLst>
            <pc:docMk/>
            <pc:sldMk cId="633522438" sldId="360"/>
            <ac:spMk id="23" creationId="{C7DA365B-E064-481A-A62D-18CD31DB3F13}"/>
          </ac:spMkLst>
        </pc:spChg>
        <pc:spChg chg="add">
          <ac:chgData name="Clark Beck" userId="53e4e31d844c6930" providerId="LiveId" clId="{1808A56D-E61E-4C66-AFB5-F4CD9057636D}" dt="2025-03-21T20:08:39.843" v="6952" actId="26606"/>
          <ac:spMkLst>
            <pc:docMk/>
            <pc:sldMk cId="633522438" sldId="360"/>
            <ac:spMk id="25" creationId="{96DBE49D-AABD-458B-B2DF-4D5FA7D5C7F1}"/>
          </ac:spMkLst>
        </pc:spChg>
        <pc:spChg chg="add">
          <ac:chgData name="Clark Beck" userId="53e4e31d844c6930" providerId="LiveId" clId="{1808A56D-E61E-4C66-AFB5-F4CD9057636D}" dt="2025-03-21T20:08:39.843" v="6952" actId="26606"/>
          <ac:spMkLst>
            <pc:docMk/>
            <pc:sldMk cId="633522438" sldId="360"/>
            <ac:spMk id="27" creationId="{96833CC6-729B-40E8-B891-D93467E34B1D}"/>
          </ac:spMkLst>
        </pc:spChg>
        <pc:spChg chg="add">
          <ac:chgData name="Clark Beck" userId="53e4e31d844c6930" providerId="LiveId" clId="{1808A56D-E61E-4C66-AFB5-F4CD9057636D}" dt="2025-03-21T20:08:39.843" v="6952" actId="26606"/>
          <ac:spMkLst>
            <pc:docMk/>
            <pc:sldMk cId="633522438" sldId="360"/>
            <ac:spMk id="29" creationId="{A5757897-7307-46AF-923D-FF5BF45DD009}"/>
          </ac:spMkLst>
        </pc:spChg>
        <pc:picChg chg="add mod">
          <ac:chgData name="Clark Beck" userId="53e4e31d844c6930" providerId="LiveId" clId="{1808A56D-E61E-4C66-AFB5-F4CD9057636D}" dt="2025-03-21T20:08:27.889" v="6951" actId="962"/>
          <ac:picMkLst>
            <pc:docMk/>
            <pc:sldMk cId="633522438" sldId="360"/>
            <ac:picMk id="10" creationId="{CDAB5861-A79D-92DF-7623-6543BEBC7E18}"/>
          </ac:picMkLst>
        </pc:picChg>
      </pc:sldChg>
      <pc:sldChg chg="addSp delSp modSp add mod ord">
        <pc:chgData name="Clark Beck" userId="53e4e31d844c6930" providerId="LiveId" clId="{1808A56D-E61E-4C66-AFB5-F4CD9057636D}" dt="2025-03-21T20:15:26.558" v="7014"/>
        <pc:sldMkLst>
          <pc:docMk/>
          <pc:sldMk cId="3705617011" sldId="361"/>
        </pc:sldMkLst>
        <pc:spChg chg="mod">
          <ac:chgData name="Clark Beck" userId="53e4e31d844c6930" providerId="LiveId" clId="{1808A56D-E61E-4C66-AFB5-F4CD9057636D}" dt="2025-03-21T20:14:58.075" v="7012" actId="26606"/>
          <ac:spMkLst>
            <pc:docMk/>
            <pc:sldMk cId="3705617011" sldId="361"/>
            <ac:spMk id="2" creationId="{63842749-3658-2B1F-004E-CCACAF3B1BD2}"/>
          </ac:spMkLst>
        </pc:spChg>
        <pc:spChg chg="mod">
          <ac:chgData name="Clark Beck" userId="53e4e31d844c6930" providerId="LiveId" clId="{1808A56D-E61E-4C66-AFB5-F4CD9057636D}" dt="2025-03-21T20:14:58.075" v="7012" actId="26606"/>
          <ac:spMkLst>
            <pc:docMk/>
            <pc:sldMk cId="3705617011" sldId="361"/>
            <ac:spMk id="6" creationId="{BBC622A5-A4B9-77AC-2BB9-D5AD7D985F92}"/>
          </ac:spMkLst>
        </pc:spChg>
        <pc:spChg chg="add del">
          <ac:chgData name="Clark Beck" userId="53e4e31d844c6930" providerId="LiveId" clId="{1808A56D-E61E-4C66-AFB5-F4CD9057636D}" dt="2025-03-21T20:14:58.075" v="7012" actId="26606"/>
          <ac:spMkLst>
            <pc:docMk/>
            <pc:sldMk cId="3705617011" sldId="361"/>
            <ac:spMk id="15" creationId="{15C7A054-9AB7-DF20-DFBC-96E5C6B9F65C}"/>
          </ac:spMkLst>
        </pc:spChg>
        <pc:spChg chg="add del">
          <ac:chgData name="Clark Beck" userId="53e4e31d844c6930" providerId="LiveId" clId="{1808A56D-E61E-4C66-AFB5-F4CD9057636D}" dt="2025-03-21T20:14:58.075" v="7012" actId="26606"/>
          <ac:spMkLst>
            <pc:docMk/>
            <pc:sldMk cId="3705617011" sldId="361"/>
            <ac:spMk id="17" creationId="{15C0FEFD-3021-8744-9A4E-BDEB2C0D940B}"/>
          </ac:spMkLst>
        </pc:spChg>
        <pc:spChg chg="add del">
          <ac:chgData name="Clark Beck" userId="53e4e31d844c6930" providerId="LiveId" clId="{1808A56D-E61E-4C66-AFB5-F4CD9057636D}" dt="2025-03-21T20:14:58.075" v="7012" actId="26606"/>
          <ac:spMkLst>
            <pc:docMk/>
            <pc:sldMk cId="3705617011" sldId="361"/>
            <ac:spMk id="19" creationId="{BD4125A0-46E9-6DFA-F1C7-87426214F31F}"/>
          </ac:spMkLst>
        </pc:spChg>
        <pc:spChg chg="add del">
          <ac:chgData name="Clark Beck" userId="53e4e31d844c6930" providerId="LiveId" clId="{1808A56D-E61E-4C66-AFB5-F4CD9057636D}" dt="2025-03-21T20:14:58.075" v="7012" actId="26606"/>
          <ac:spMkLst>
            <pc:docMk/>
            <pc:sldMk cId="3705617011" sldId="361"/>
            <ac:spMk id="25" creationId="{F483A5FA-3FFA-B3AE-A7B3-CBFA0161A45F}"/>
          </ac:spMkLst>
        </pc:spChg>
        <pc:spChg chg="add">
          <ac:chgData name="Clark Beck" userId="53e4e31d844c6930" providerId="LiveId" clId="{1808A56D-E61E-4C66-AFB5-F4CD9057636D}" dt="2025-03-21T20:14:53.457" v="7009" actId="26606"/>
          <ac:spMkLst>
            <pc:docMk/>
            <pc:sldMk cId="3705617011" sldId="361"/>
            <ac:spMk id="29" creationId="{E1F8AAD3-C3D4-70E0-3743-22423750CFC2}"/>
          </ac:spMkLst>
        </pc:spChg>
        <pc:spChg chg="add">
          <ac:chgData name="Clark Beck" userId="53e4e31d844c6930" providerId="LiveId" clId="{1808A56D-E61E-4C66-AFB5-F4CD9057636D}" dt="2025-03-21T20:14:51.812" v="7008" actId="26606"/>
          <ac:spMkLst>
            <pc:docMk/>
            <pc:sldMk cId="3705617011" sldId="361"/>
            <ac:spMk id="34" creationId="{0786F82F-1B47-46ED-8EAE-53EF71E59E9A}"/>
          </ac:spMkLst>
        </pc:spChg>
        <pc:spChg chg="add">
          <ac:chgData name="Clark Beck" userId="53e4e31d844c6930" providerId="LiveId" clId="{1808A56D-E61E-4C66-AFB5-F4CD9057636D}" dt="2025-03-21T20:14:51.812" v="7008" actId="26606"/>
          <ac:spMkLst>
            <pc:docMk/>
            <pc:sldMk cId="3705617011" sldId="361"/>
            <ac:spMk id="38" creationId="{099405E2-1A96-4DBA-A9DC-4C2A1B421CA9}"/>
          </ac:spMkLst>
        </pc:spChg>
        <pc:spChg chg="del">
          <ac:chgData name="Clark Beck" userId="53e4e31d844c6930" providerId="LiveId" clId="{1808A56D-E61E-4C66-AFB5-F4CD9057636D}" dt="2025-03-21T20:14:53.457" v="7009" actId="26606"/>
          <ac:spMkLst>
            <pc:docMk/>
            <pc:sldMk cId="3705617011" sldId="361"/>
            <ac:spMk id="40" creationId="{932FF329-3A87-4F66-BA01-91CD63C8119F}"/>
          </ac:spMkLst>
        </pc:spChg>
        <pc:spChg chg="add del">
          <ac:chgData name="Clark Beck" userId="53e4e31d844c6930" providerId="LiveId" clId="{1808A56D-E61E-4C66-AFB5-F4CD9057636D}" dt="2025-03-21T20:14:53.457" v="7009" actId="26606"/>
          <ac:spMkLst>
            <pc:docMk/>
            <pc:sldMk cId="3705617011" sldId="361"/>
            <ac:spMk id="42" creationId="{BCF4857D-F003-4CA1-82AB-00900B1008BA}"/>
          </ac:spMkLst>
        </pc:spChg>
        <pc:spChg chg="add del">
          <ac:chgData name="Clark Beck" userId="53e4e31d844c6930" providerId="LiveId" clId="{1808A56D-E61E-4C66-AFB5-F4CD9057636D}" dt="2025-03-21T20:14:53.457" v="7009" actId="26606"/>
          <ac:spMkLst>
            <pc:docMk/>
            <pc:sldMk cId="3705617011" sldId="361"/>
            <ac:spMk id="46" creationId="{5E6738EB-6FF0-4AF9-8462-57F4494B88B2}"/>
          </ac:spMkLst>
        </pc:spChg>
        <pc:spChg chg="del">
          <ac:chgData name="Clark Beck" userId="53e4e31d844c6930" providerId="LiveId" clId="{1808A56D-E61E-4C66-AFB5-F4CD9057636D}" dt="2025-03-21T20:14:53.457" v="7009" actId="26606"/>
          <ac:spMkLst>
            <pc:docMk/>
            <pc:sldMk cId="3705617011" sldId="361"/>
            <ac:spMk id="48" creationId="{DB791336-FCAA-4174-9303-B3F374861110}"/>
          </ac:spMkLst>
        </pc:spChg>
        <pc:spChg chg="del">
          <ac:chgData name="Clark Beck" userId="53e4e31d844c6930" providerId="LiveId" clId="{1808A56D-E61E-4C66-AFB5-F4CD9057636D}" dt="2025-03-21T20:14:53.457" v="7009" actId="26606"/>
          <ac:spMkLst>
            <pc:docMk/>
            <pc:sldMk cId="3705617011" sldId="361"/>
            <ac:spMk id="50" creationId="{CA212158-300D-44D0-9CCE-472C3F669EE1}"/>
          </ac:spMkLst>
        </pc:spChg>
        <pc:spChg chg="del">
          <ac:chgData name="Clark Beck" userId="53e4e31d844c6930" providerId="LiveId" clId="{1808A56D-E61E-4C66-AFB5-F4CD9057636D}" dt="2025-03-21T20:14:53.457" v="7009" actId="26606"/>
          <ac:spMkLst>
            <pc:docMk/>
            <pc:sldMk cId="3705617011" sldId="361"/>
            <ac:spMk id="52" creationId="{988521F4-D44A-42C5-9BDB-5CA25554098B}"/>
          </ac:spMkLst>
        </pc:spChg>
        <pc:spChg chg="add del">
          <ac:chgData name="Clark Beck" userId="53e4e31d844c6930" providerId="LiveId" clId="{1808A56D-E61E-4C66-AFB5-F4CD9057636D}" dt="2025-03-21T20:14:58.056" v="7011" actId="26606"/>
          <ac:spMkLst>
            <pc:docMk/>
            <pc:sldMk cId="3705617011" sldId="361"/>
            <ac:spMk id="54" creationId="{0786F82F-1B47-46ED-8EAE-53EF71E59E9A}"/>
          </ac:spMkLst>
        </pc:spChg>
        <pc:spChg chg="add del">
          <ac:chgData name="Clark Beck" userId="53e4e31d844c6930" providerId="LiveId" clId="{1808A56D-E61E-4C66-AFB5-F4CD9057636D}" dt="2025-03-21T20:14:58.056" v="7011" actId="26606"/>
          <ac:spMkLst>
            <pc:docMk/>
            <pc:sldMk cId="3705617011" sldId="361"/>
            <ac:spMk id="55" creationId="{EF1BAF6F-6275-4646-9C59-331B29B9550F}"/>
          </ac:spMkLst>
        </pc:spChg>
        <pc:spChg chg="add del">
          <ac:chgData name="Clark Beck" userId="53e4e31d844c6930" providerId="LiveId" clId="{1808A56D-E61E-4C66-AFB5-F4CD9057636D}" dt="2025-03-21T20:14:58.056" v="7011" actId="26606"/>
          <ac:spMkLst>
            <pc:docMk/>
            <pc:sldMk cId="3705617011" sldId="361"/>
            <ac:spMk id="56" creationId="{099405E2-1A96-4DBA-A9DC-4C2A1B421CA9}"/>
          </ac:spMkLst>
        </pc:spChg>
        <pc:spChg chg="add del">
          <ac:chgData name="Clark Beck" userId="53e4e31d844c6930" providerId="LiveId" clId="{1808A56D-E61E-4C66-AFB5-F4CD9057636D}" dt="2025-03-21T20:14:58.056" v="7011" actId="26606"/>
          <ac:spMkLst>
            <pc:docMk/>
            <pc:sldMk cId="3705617011" sldId="361"/>
            <ac:spMk id="58" creationId="{BCF4857D-F003-4CA1-82AB-00900B1008BA}"/>
          </ac:spMkLst>
        </pc:spChg>
        <pc:spChg chg="add">
          <ac:chgData name="Clark Beck" userId="53e4e31d844c6930" providerId="LiveId" clId="{1808A56D-E61E-4C66-AFB5-F4CD9057636D}" dt="2025-03-21T20:14:58.075" v="7012" actId="26606"/>
          <ac:spMkLst>
            <pc:docMk/>
            <pc:sldMk cId="3705617011" sldId="361"/>
            <ac:spMk id="66" creationId="{EF1BAF6F-6275-4646-9C59-331B29B9550F}"/>
          </ac:spMkLst>
        </pc:spChg>
        <pc:spChg chg="add">
          <ac:chgData name="Clark Beck" userId="53e4e31d844c6930" providerId="LiveId" clId="{1808A56D-E61E-4C66-AFB5-F4CD9057636D}" dt="2025-03-21T20:14:58.075" v="7012" actId="26606"/>
          <ac:spMkLst>
            <pc:docMk/>
            <pc:sldMk cId="3705617011" sldId="361"/>
            <ac:spMk id="71" creationId="{C1CF7BFC-0A02-4106-88A8-CCC0D944451E}"/>
          </ac:spMkLst>
        </pc:spChg>
        <pc:spChg chg="add">
          <ac:chgData name="Clark Beck" userId="53e4e31d844c6930" providerId="LiveId" clId="{1808A56D-E61E-4C66-AFB5-F4CD9057636D}" dt="2025-03-21T20:14:58.075" v="7012" actId="26606"/>
          <ac:spMkLst>
            <pc:docMk/>
            <pc:sldMk cId="3705617011" sldId="361"/>
            <ac:spMk id="72" creationId="{73167A8C-FFEF-4D1B-8459-E2BB5C045FAE}"/>
          </ac:spMkLst>
        </pc:spChg>
        <pc:spChg chg="add">
          <ac:chgData name="Clark Beck" userId="53e4e31d844c6930" providerId="LiveId" clId="{1808A56D-E61E-4C66-AFB5-F4CD9057636D}" dt="2025-03-21T20:14:58.075" v="7012" actId="26606"/>
          <ac:spMkLst>
            <pc:docMk/>
            <pc:sldMk cId="3705617011" sldId="361"/>
            <ac:spMk id="73" creationId="{1CA3DFBE-30A6-4BDE-9238-14F3652B4F99}"/>
          </ac:spMkLst>
        </pc:spChg>
      </pc:sldChg>
      <pc:sldChg chg="delSp modSp new del mod">
        <pc:chgData name="Clark Beck" userId="53e4e31d844c6930" providerId="LiveId" clId="{1808A56D-E61E-4C66-AFB5-F4CD9057636D}" dt="2025-03-21T20:16:51.966" v="7137" actId="2696"/>
        <pc:sldMkLst>
          <pc:docMk/>
          <pc:sldMk cId="3448998130" sldId="362"/>
        </pc:sldMkLst>
        <pc:spChg chg="mod">
          <ac:chgData name="Clark Beck" userId="53e4e31d844c6930" providerId="LiveId" clId="{1808A56D-E61E-4C66-AFB5-F4CD9057636D}" dt="2025-03-21T20:16:43.488" v="7135" actId="20577"/>
          <ac:spMkLst>
            <pc:docMk/>
            <pc:sldMk cId="3448998130" sldId="362"/>
            <ac:spMk id="2" creationId="{1AD9639B-74BA-350A-96DC-73676370B6CA}"/>
          </ac:spMkLst>
        </pc:spChg>
        <pc:spChg chg="del">
          <ac:chgData name="Clark Beck" userId="53e4e31d844c6930" providerId="LiveId" clId="{1808A56D-E61E-4C66-AFB5-F4CD9057636D}" dt="2025-03-21T20:16:39.859" v="7134" actId="478"/>
          <ac:spMkLst>
            <pc:docMk/>
            <pc:sldMk cId="3448998130" sldId="362"/>
            <ac:spMk id="4" creationId="{38A8119E-2FFC-F80E-A443-E417C770FF87}"/>
          </ac:spMkLst>
        </pc:spChg>
      </pc:sldChg>
      <pc:sldChg chg="addSp delSp modSp add mod ord modAnim">
        <pc:chgData name="Clark Beck" userId="53e4e31d844c6930" providerId="LiveId" clId="{1808A56D-E61E-4C66-AFB5-F4CD9057636D}" dt="2025-03-21T20:25:16.342" v="7612" actId="26606"/>
        <pc:sldMkLst>
          <pc:docMk/>
          <pc:sldMk cId="280455891" sldId="363"/>
        </pc:sldMkLst>
        <pc:spChg chg="mod ord">
          <ac:chgData name="Clark Beck" userId="53e4e31d844c6930" providerId="LiveId" clId="{1808A56D-E61E-4C66-AFB5-F4CD9057636D}" dt="2025-03-21T20:25:16.342" v="7612" actId="26606"/>
          <ac:spMkLst>
            <pc:docMk/>
            <pc:sldMk cId="280455891" sldId="363"/>
            <ac:spMk id="2" creationId="{E7B8F90F-1C12-A3A5-4F8F-DC479EDA331F}"/>
          </ac:spMkLst>
        </pc:spChg>
        <pc:spChg chg="mod">
          <ac:chgData name="Clark Beck" userId="53e4e31d844c6930" providerId="LiveId" clId="{1808A56D-E61E-4C66-AFB5-F4CD9057636D}" dt="2025-03-21T20:25:16.342" v="7612" actId="26606"/>
          <ac:spMkLst>
            <pc:docMk/>
            <pc:sldMk cId="280455891" sldId="363"/>
            <ac:spMk id="6" creationId="{A751D399-638A-4143-F34D-E027DCE3800B}"/>
          </ac:spMkLst>
        </pc:spChg>
        <pc:spChg chg="del">
          <ac:chgData name="Clark Beck" userId="53e4e31d844c6930" providerId="LiveId" clId="{1808A56D-E61E-4C66-AFB5-F4CD9057636D}" dt="2025-03-21T20:19:24.953" v="7186" actId="26606"/>
          <ac:spMkLst>
            <pc:docMk/>
            <pc:sldMk cId="280455891" sldId="363"/>
            <ac:spMk id="15" creationId="{AB4C1200-1437-3D68-FF59-EC2236B771B2}"/>
          </ac:spMkLst>
        </pc:spChg>
        <pc:spChg chg="add del">
          <ac:chgData name="Clark Beck" userId="53e4e31d844c6930" providerId="LiveId" clId="{1808A56D-E61E-4C66-AFB5-F4CD9057636D}" dt="2025-03-21T20:25:16.342" v="7612" actId="26606"/>
          <ac:spMkLst>
            <pc:docMk/>
            <pc:sldMk cId="280455891" sldId="363"/>
            <ac:spMk id="17" creationId="{F29F6E9F-C65F-3375-3670-67CA7A3261B2}"/>
          </ac:spMkLst>
        </pc:spChg>
        <pc:spChg chg="add del">
          <ac:chgData name="Clark Beck" userId="53e4e31d844c6930" providerId="LiveId" clId="{1808A56D-E61E-4C66-AFB5-F4CD9057636D}" dt="2025-03-21T20:25:16.342" v="7612" actId="26606"/>
          <ac:spMkLst>
            <pc:docMk/>
            <pc:sldMk cId="280455891" sldId="363"/>
            <ac:spMk id="19" creationId="{C73D0E17-80B9-58F4-CDE4-581C143EF1A3}"/>
          </ac:spMkLst>
        </pc:spChg>
        <pc:spChg chg="add del">
          <ac:chgData name="Clark Beck" userId="53e4e31d844c6930" providerId="LiveId" clId="{1808A56D-E61E-4C66-AFB5-F4CD9057636D}" dt="2025-03-21T20:25:16.342" v="7612" actId="26606"/>
          <ac:spMkLst>
            <pc:docMk/>
            <pc:sldMk cId="280455891" sldId="363"/>
            <ac:spMk id="21" creationId="{FEEF7BF0-7AAE-806E-8989-B03ACB41E04D}"/>
          </ac:spMkLst>
        </pc:spChg>
        <pc:spChg chg="add del">
          <ac:chgData name="Clark Beck" userId="53e4e31d844c6930" providerId="LiveId" clId="{1808A56D-E61E-4C66-AFB5-F4CD9057636D}" dt="2025-03-21T20:25:16.342" v="7612" actId="26606"/>
          <ac:spMkLst>
            <pc:docMk/>
            <pc:sldMk cId="280455891" sldId="363"/>
            <ac:spMk id="23" creationId="{DE6D30DF-5C42-F8C8-D93C-9E2FE706BFEF}"/>
          </ac:spMkLst>
        </pc:spChg>
        <pc:spChg chg="del">
          <ac:chgData name="Clark Beck" userId="53e4e31d844c6930" providerId="LiveId" clId="{1808A56D-E61E-4C66-AFB5-F4CD9057636D}" dt="2025-03-21T20:19:24.953" v="7186" actId="26606"/>
          <ac:spMkLst>
            <pc:docMk/>
            <pc:sldMk cId="280455891" sldId="363"/>
            <ac:spMk id="25" creationId="{1CCBE6A1-B3F5-E98E-28AF-6049312B4999}"/>
          </ac:spMkLst>
        </pc:spChg>
        <pc:spChg chg="del">
          <ac:chgData name="Clark Beck" userId="53e4e31d844c6930" providerId="LiveId" clId="{1808A56D-E61E-4C66-AFB5-F4CD9057636D}" dt="2025-03-21T20:19:24.953" v="7186" actId="26606"/>
          <ac:spMkLst>
            <pc:docMk/>
            <pc:sldMk cId="280455891" sldId="363"/>
            <ac:spMk id="27" creationId="{4622B5AA-5B78-357D-04B3-4A58ABF8842C}"/>
          </ac:spMkLst>
        </pc:spChg>
        <pc:spChg chg="add del">
          <ac:chgData name="Clark Beck" userId="53e4e31d844c6930" providerId="LiveId" clId="{1808A56D-E61E-4C66-AFB5-F4CD9057636D}" dt="2025-03-21T20:25:16.342" v="7612" actId="26606"/>
          <ac:spMkLst>
            <pc:docMk/>
            <pc:sldMk cId="280455891" sldId="363"/>
            <ac:spMk id="29" creationId="{B1D9C3C3-5831-E975-645D-B4D9D1CB2C40}"/>
          </ac:spMkLst>
        </pc:spChg>
        <pc:spChg chg="add">
          <ac:chgData name="Clark Beck" userId="53e4e31d844c6930" providerId="LiveId" clId="{1808A56D-E61E-4C66-AFB5-F4CD9057636D}" dt="2025-03-21T20:25:16.342" v="7612" actId="26606"/>
          <ac:spMkLst>
            <pc:docMk/>
            <pc:sldMk cId="280455891" sldId="363"/>
            <ac:spMk id="31" creationId="{0786F82F-1B47-46ED-8EAE-53EF71E59E9A}"/>
          </ac:spMkLst>
        </pc:spChg>
        <pc:spChg chg="add">
          <ac:chgData name="Clark Beck" userId="53e4e31d844c6930" providerId="LiveId" clId="{1808A56D-E61E-4C66-AFB5-F4CD9057636D}" dt="2025-03-21T20:25:16.342" v="7612" actId="26606"/>
          <ac:spMkLst>
            <pc:docMk/>
            <pc:sldMk cId="280455891" sldId="363"/>
            <ac:spMk id="32" creationId="{EF1BAF6F-6275-4646-9C59-331B29B9550F}"/>
          </ac:spMkLst>
        </pc:spChg>
        <pc:spChg chg="add">
          <ac:chgData name="Clark Beck" userId="53e4e31d844c6930" providerId="LiveId" clId="{1808A56D-E61E-4C66-AFB5-F4CD9057636D}" dt="2025-03-21T20:25:16.342" v="7612" actId="26606"/>
          <ac:spMkLst>
            <pc:docMk/>
            <pc:sldMk cId="280455891" sldId="363"/>
            <ac:spMk id="33" creationId="{099405E2-1A96-4DBA-A9DC-4C2A1B421CA9}"/>
          </ac:spMkLst>
        </pc:spChg>
        <pc:spChg chg="add del">
          <ac:chgData name="Clark Beck" userId="53e4e31d844c6930" providerId="LiveId" clId="{1808A56D-E61E-4C66-AFB5-F4CD9057636D}" dt="2025-03-21T20:19:45.825" v="7197" actId="26606"/>
          <ac:spMkLst>
            <pc:docMk/>
            <pc:sldMk cId="280455891" sldId="363"/>
            <ac:spMk id="34" creationId="{0786F82F-1B47-46ED-8EAE-53EF71E59E9A}"/>
          </ac:spMkLst>
        </pc:spChg>
        <pc:spChg chg="add del">
          <ac:chgData name="Clark Beck" userId="53e4e31d844c6930" providerId="LiveId" clId="{1808A56D-E61E-4C66-AFB5-F4CD9057636D}" dt="2025-03-21T20:19:32.845" v="7188" actId="26606"/>
          <ac:spMkLst>
            <pc:docMk/>
            <pc:sldMk cId="280455891" sldId="363"/>
            <ac:spMk id="36" creationId="{EF1BAF6F-6275-4646-9C59-331B29B9550F}"/>
          </ac:spMkLst>
        </pc:spChg>
        <pc:spChg chg="add del">
          <ac:chgData name="Clark Beck" userId="53e4e31d844c6930" providerId="LiveId" clId="{1808A56D-E61E-4C66-AFB5-F4CD9057636D}" dt="2025-03-21T20:19:45.825" v="7197" actId="26606"/>
          <ac:spMkLst>
            <pc:docMk/>
            <pc:sldMk cId="280455891" sldId="363"/>
            <ac:spMk id="40" creationId="{80A17507-890B-423E-9E12-BCDC9049D70E}"/>
          </ac:spMkLst>
        </pc:spChg>
        <pc:spChg chg="add del">
          <ac:chgData name="Clark Beck" userId="53e4e31d844c6930" providerId="LiveId" clId="{1808A56D-E61E-4C66-AFB5-F4CD9057636D}" dt="2025-03-21T20:19:45.825" v="7197" actId="26606"/>
          <ac:spMkLst>
            <pc:docMk/>
            <pc:sldMk cId="280455891" sldId="363"/>
            <ac:spMk id="44" creationId="{5339CA27-1B4E-4005-9597-6F77252D49DC}"/>
          </ac:spMkLst>
        </pc:spChg>
        <pc:spChg chg="add del">
          <ac:chgData name="Clark Beck" userId="53e4e31d844c6930" providerId="LiveId" clId="{1808A56D-E61E-4C66-AFB5-F4CD9057636D}" dt="2025-03-21T20:19:42.773" v="7195" actId="26606"/>
          <ac:spMkLst>
            <pc:docMk/>
            <pc:sldMk cId="280455891" sldId="363"/>
            <ac:spMk id="53" creationId="{099405E2-1A96-4DBA-A9DC-4C2A1B421CA9}"/>
          </ac:spMkLst>
        </pc:spChg>
        <pc:spChg chg="add del">
          <ac:chgData name="Clark Beck" userId="53e4e31d844c6930" providerId="LiveId" clId="{1808A56D-E61E-4C66-AFB5-F4CD9057636D}" dt="2025-03-21T20:19:42.773" v="7195" actId="26606"/>
          <ac:spMkLst>
            <pc:docMk/>
            <pc:sldMk cId="280455891" sldId="363"/>
            <ac:spMk id="55" creationId="{79855050-A75B-4DD0-9B56-8B1C7722D884}"/>
          </ac:spMkLst>
        </pc:spChg>
        <pc:spChg chg="add del">
          <ac:chgData name="Clark Beck" userId="53e4e31d844c6930" providerId="LiveId" clId="{1808A56D-E61E-4C66-AFB5-F4CD9057636D}" dt="2025-03-21T20:19:42.773" v="7195" actId="26606"/>
          <ac:spMkLst>
            <pc:docMk/>
            <pc:sldMk cId="280455891" sldId="363"/>
            <ac:spMk id="59" creationId="{BCF4857D-F003-4CA1-82AB-00900B1008BA}"/>
          </ac:spMkLst>
        </pc:spChg>
        <pc:spChg chg="add">
          <ac:chgData name="Clark Beck" userId="53e4e31d844c6930" providerId="LiveId" clId="{1808A56D-E61E-4C66-AFB5-F4CD9057636D}" dt="2025-03-21T20:19:32.845" v="7188" actId="26606"/>
          <ac:spMkLst>
            <pc:docMk/>
            <pc:sldMk cId="280455891" sldId="363"/>
            <ac:spMk id="61" creationId="{DB791336-FCAA-4174-9303-B3F374861110}"/>
          </ac:spMkLst>
        </pc:spChg>
        <pc:spChg chg="add">
          <ac:chgData name="Clark Beck" userId="53e4e31d844c6930" providerId="LiveId" clId="{1808A56D-E61E-4C66-AFB5-F4CD9057636D}" dt="2025-03-21T20:19:32.845" v="7188" actId="26606"/>
          <ac:spMkLst>
            <pc:docMk/>
            <pc:sldMk cId="280455891" sldId="363"/>
            <ac:spMk id="63" creationId="{CA212158-300D-44D0-9CCE-472C3F669EE1}"/>
          </ac:spMkLst>
        </pc:spChg>
        <pc:spChg chg="add del">
          <ac:chgData name="Clark Beck" userId="53e4e31d844c6930" providerId="LiveId" clId="{1808A56D-E61E-4C66-AFB5-F4CD9057636D}" dt="2025-03-21T20:19:42.773" v="7195" actId="26606"/>
          <ac:spMkLst>
            <pc:docMk/>
            <pc:sldMk cId="280455891" sldId="363"/>
            <ac:spMk id="65" creationId="{988521F4-D44A-42C5-9BDB-5CA25554098B}"/>
          </ac:spMkLst>
        </pc:spChg>
        <pc:spChg chg="add del">
          <ac:chgData name="Clark Beck" userId="53e4e31d844c6930" providerId="LiveId" clId="{1808A56D-E61E-4C66-AFB5-F4CD9057636D}" dt="2025-03-21T20:19:42.773" v="7195" actId="26606"/>
          <ac:spMkLst>
            <pc:docMk/>
            <pc:sldMk cId="280455891" sldId="363"/>
            <ac:spMk id="67" creationId="{5E6738EB-6FF0-4AF9-8462-57F4494B88B2}"/>
          </ac:spMkLst>
        </pc:spChg>
        <pc:spChg chg="del">
          <ac:chgData name="Clark Beck" userId="53e4e31d844c6930" providerId="LiveId" clId="{1808A56D-E61E-4C66-AFB5-F4CD9057636D}" dt="2025-03-21T20:19:42.773" v="7195" actId="26606"/>
          <ac:spMkLst>
            <pc:docMk/>
            <pc:sldMk cId="280455891" sldId="363"/>
            <ac:spMk id="69" creationId="{1649735B-7A94-4CFA-B31A-CFBAD459BD24}"/>
          </ac:spMkLst>
        </pc:spChg>
        <pc:picChg chg="add del mod">
          <ac:chgData name="Clark Beck" userId="53e4e31d844c6930" providerId="LiveId" clId="{1808A56D-E61E-4C66-AFB5-F4CD9057636D}" dt="2025-03-21T20:22:00.335" v="7297" actId="478"/>
          <ac:picMkLst>
            <pc:docMk/>
            <pc:sldMk cId="280455891" sldId="363"/>
            <ac:picMk id="4" creationId="{E41AF47B-B22E-6BBC-CB72-EF5735341021}"/>
          </ac:picMkLst>
        </pc:picChg>
        <pc:picChg chg="add del">
          <ac:chgData name="Clark Beck" userId="53e4e31d844c6930" providerId="LiveId" clId="{1808A56D-E61E-4C66-AFB5-F4CD9057636D}" dt="2025-03-21T20:19:42.090" v="7194" actId="478"/>
          <ac:picMkLst>
            <pc:docMk/>
            <pc:sldMk cId="280455891" sldId="363"/>
            <ac:picMk id="10" creationId="{5AD37697-D81D-640C-9D83-40014C95472F}"/>
          </ac:picMkLst>
        </pc:picChg>
      </pc:sldChg>
      <pc:sldChg chg="addSp delSp modSp new mod setBg modClrScheme chgLayout">
        <pc:chgData name="Clark Beck" userId="53e4e31d844c6930" providerId="LiveId" clId="{1808A56D-E61E-4C66-AFB5-F4CD9057636D}" dt="2025-03-21T20:21:31.786" v="7294" actId="20577"/>
        <pc:sldMkLst>
          <pc:docMk/>
          <pc:sldMk cId="2087778045" sldId="364"/>
        </pc:sldMkLst>
        <pc:spChg chg="del mod ord">
          <ac:chgData name="Clark Beck" userId="53e4e31d844c6930" providerId="LiveId" clId="{1808A56D-E61E-4C66-AFB5-F4CD9057636D}" dt="2025-03-21T20:20:20.341" v="7200" actId="700"/>
          <ac:spMkLst>
            <pc:docMk/>
            <pc:sldMk cId="2087778045" sldId="364"/>
            <ac:spMk id="2" creationId="{4352F776-C9FD-5D50-CDB6-3830067105EC}"/>
          </ac:spMkLst>
        </pc:spChg>
        <pc:spChg chg="del mod ord">
          <ac:chgData name="Clark Beck" userId="53e4e31d844c6930" providerId="LiveId" clId="{1808A56D-E61E-4C66-AFB5-F4CD9057636D}" dt="2025-03-21T20:20:20.341" v="7200" actId="700"/>
          <ac:spMkLst>
            <pc:docMk/>
            <pc:sldMk cId="2087778045" sldId="364"/>
            <ac:spMk id="3" creationId="{E67C66CA-6A44-EAEF-346F-0A07EA19C896}"/>
          </ac:spMkLst>
        </pc:spChg>
        <pc:spChg chg="del">
          <ac:chgData name="Clark Beck" userId="53e4e31d844c6930" providerId="LiveId" clId="{1808A56D-E61E-4C66-AFB5-F4CD9057636D}" dt="2025-03-21T20:20:20.341" v="7200" actId="700"/>
          <ac:spMkLst>
            <pc:docMk/>
            <pc:sldMk cId="2087778045" sldId="364"/>
            <ac:spMk id="4" creationId="{8DC791D9-7BF1-0663-EE70-7D97D281B38D}"/>
          </ac:spMkLst>
        </pc:spChg>
        <pc:spChg chg="add del mod ord">
          <ac:chgData name="Clark Beck" userId="53e4e31d844c6930" providerId="LiveId" clId="{1808A56D-E61E-4C66-AFB5-F4CD9057636D}" dt="2025-03-21T20:21:31.786" v="7294" actId="20577"/>
          <ac:spMkLst>
            <pc:docMk/>
            <pc:sldMk cId="2087778045" sldId="364"/>
            <ac:spMk id="5" creationId="{BDB14C5D-91EF-2C45-BF7C-24C099E9ABFD}"/>
          </ac:spMkLst>
        </pc:spChg>
        <pc:spChg chg="add del mod ord">
          <ac:chgData name="Clark Beck" userId="53e4e31d844c6930" providerId="LiveId" clId="{1808A56D-E61E-4C66-AFB5-F4CD9057636D}" dt="2025-03-21T20:20:30.310" v="7201" actId="22"/>
          <ac:spMkLst>
            <pc:docMk/>
            <pc:sldMk cId="2087778045" sldId="364"/>
            <ac:spMk id="6" creationId="{B137D386-E52C-9296-9653-B730015977BF}"/>
          </ac:spMkLst>
        </pc:spChg>
        <pc:spChg chg="add del">
          <ac:chgData name="Clark Beck" userId="53e4e31d844c6930" providerId="LiveId" clId="{1808A56D-E61E-4C66-AFB5-F4CD9057636D}" dt="2025-03-21T20:21:14.291" v="7245" actId="26606"/>
          <ac:spMkLst>
            <pc:docMk/>
            <pc:sldMk cId="2087778045" sldId="364"/>
            <ac:spMk id="12" creationId="{89292E29-9C8F-5EE5-4E5C-2BCA4FDE3676}"/>
          </ac:spMkLst>
        </pc:spChg>
        <pc:spChg chg="add del">
          <ac:chgData name="Clark Beck" userId="53e4e31d844c6930" providerId="LiveId" clId="{1808A56D-E61E-4C66-AFB5-F4CD9057636D}" dt="2025-03-21T20:20:42.184" v="7203" actId="26606"/>
          <ac:spMkLst>
            <pc:docMk/>
            <pc:sldMk cId="2087778045" sldId="364"/>
            <ac:spMk id="13" creationId="{34EE865D-5A59-4DD1-A94D-A8DBE4A9E013}"/>
          </ac:spMkLst>
        </pc:spChg>
        <pc:spChg chg="add del">
          <ac:chgData name="Clark Beck" userId="53e4e31d844c6930" providerId="LiveId" clId="{1808A56D-E61E-4C66-AFB5-F4CD9057636D}" dt="2025-03-21T20:20:42.184" v="7203" actId="26606"/>
          <ac:spMkLst>
            <pc:docMk/>
            <pc:sldMk cId="2087778045" sldId="364"/>
            <ac:spMk id="15" creationId="{2E23EFB5-5855-497F-AC57-6C1941487012}"/>
          </ac:spMkLst>
        </pc:spChg>
        <pc:spChg chg="add del">
          <ac:chgData name="Clark Beck" userId="53e4e31d844c6930" providerId="LiveId" clId="{1808A56D-E61E-4C66-AFB5-F4CD9057636D}" dt="2025-03-21T20:21:14.291" v="7245" actId="26606"/>
          <ac:spMkLst>
            <pc:docMk/>
            <pc:sldMk cId="2087778045" sldId="364"/>
            <ac:spMk id="18" creationId="{099405E2-1A96-4DBA-A9DC-4C2A1B421CA9}"/>
          </ac:spMkLst>
        </pc:spChg>
        <pc:spChg chg="add del">
          <ac:chgData name="Clark Beck" userId="53e4e31d844c6930" providerId="LiveId" clId="{1808A56D-E61E-4C66-AFB5-F4CD9057636D}" dt="2025-03-21T20:21:14.291" v="7245" actId="26606"/>
          <ac:spMkLst>
            <pc:docMk/>
            <pc:sldMk cId="2087778045" sldId="364"/>
            <ac:spMk id="19" creationId="{2060C0F7-61A6-4E64-A77E-AFBD81127352}"/>
          </ac:spMkLst>
        </pc:spChg>
        <pc:spChg chg="add del mod">
          <ac:chgData name="Clark Beck" userId="53e4e31d844c6930" providerId="LiveId" clId="{1808A56D-E61E-4C66-AFB5-F4CD9057636D}" dt="2025-03-21T20:21:14.291" v="7245" actId="26606"/>
          <ac:spMkLst>
            <pc:docMk/>
            <pc:sldMk cId="2087778045" sldId="364"/>
            <ac:spMk id="20" creationId="{BDB14C5D-91EF-2C45-BF7C-24C099E9ABFD}"/>
          </ac:spMkLst>
        </pc:spChg>
        <pc:spChg chg="add del">
          <ac:chgData name="Clark Beck" userId="53e4e31d844c6930" providerId="LiveId" clId="{1808A56D-E61E-4C66-AFB5-F4CD9057636D}" dt="2025-03-21T20:21:14.291" v="7245" actId="26606"/>
          <ac:spMkLst>
            <pc:docMk/>
            <pc:sldMk cId="2087778045" sldId="364"/>
            <ac:spMk id="21" creationId="{BCF4857D-F003-4CA1-82AB-00900B1008BA}"/>
          </ac:spMkLst>
        </pc:spChg>
        <pc:spChg chg="add del">
          <ac:chgData name="Clark Beck" userId="53e4e31d844c6930" providerId="LiveId" clId="{1808A56D-E61E-4C66-AFB5-F4CD9057636D}" dt="2025-03-21T20:21:14.291" v="7245" actId="26606"/>
          <ac:spMkLst>
            <pc:docMk/>
            <pc:sldMk cId="2087778045" sldId="364"/>
            <ac:spMk id="23" creationId="{DB791336-FCAA-4174-9303-B3F374861110}"/>
          </ac:spMkLst>
        </pc:spChg>
        <pc:spChg chg="add del">
          <ac:chgData name="Clark Beck" userId="53e4e31d844c6930" providerId="LiveId" clId="{1808A56D-E61E-4C66-AFB5-F4CD9057636D}" dt="2025-03-21T20:21:14.291" v="7245" actId="26606"/>
          <ac:spMkLst>
            <pc:docMk/>
            <pc:sldMk cId="2087778045" sldId="364"/>
            <ac:spMk id="25" creationId="{CA212158-300D-44D0-9CCE-472C3F669EE1}"/>
          </ac:spMkLst>
        </pc:spChg>
        <pc:spChg chg="add del">
          <ac:chgData name="Clark Beck" userId="53e4e31d844c6930" providerId="LiveId" clId="{1808A56D-E61E-4C66-AFB5-F4CD9057636D}" dt="2025-03-21T20:21:14.291" v="7245" actId="26606"/>
          <ac:spMkLst>
            <pc:docMk/>
            <pc:sldMk cId="2087778045" sldId="364"/>
            <ac:spMk id="27" creationId="{988521F4-D44A-42C5-9BDB-5CA25554098B}"/>
          </ac:spMkLst>
        </pc:spChg>
        <pc:spChg chg="add del">
          <ac:chgData name="Clark Beck" userId="53e4e31d844c6930" providerId="LiveId" clId="{1808A56D-E61E-4C66-AFB5-F4CD9057636D}" dt="2025-03-21T20:21:14.291" v="7245" actId="26606"/>
          <ac:spMkLst>
            <pc:docMk/>
            <pc:sldMk cId="2087778045" sldId="364"/>
            <ac:spMk id="29" creationId="{5E6738EB-6FF0-4AF9-8462-57F4494B88B2}"/>
          </ac:spMkLst>
        </pc:spChg>
        <pc:picChg chg="add mod ord">
          <ac:chgData name="Clark Beck" userId="53e4e31d844c6930" providerId="LiveId" clId="{1808A56D-E61E-4C66-AFB5-F4CD9057636D}" dt="2025-03-21T20:21:24.181" v="7247" actId="14100"/>
          <ac:picMkLst>
            <pc:docMk/>
            <pc:sldMk cId="2087778045" sldId="364"/>
            <ac:picMk id="8" creationId="{30997075-BD08-11D9-87A4-B3CBFF508B78}"/>
          </ac:picMkLst>
        </pc:picChg>
      </pc:sldChg>
      <pc:sldChg chg="addSp delSp modSp add del mod ord">
        <pc:chgData name="Clark Beck" userId="53e4e31d844c6930" providerId="LiveId" clId="{1808A56D-E61E-4C66-AFB5-F4CD9057636D}" dt="2025-03-21T20:40:27.136" v="7737" actId="2696"/>
        <pc:sldMkLst>
          <pc:docMk/>
          <pc:sldMk cId="502648327" sldId="365"/>
        </pc:sldMkLst>
        <pc:spChg chg="add mod">
          <ac:chgData name="Clark Beck" userId="53e4e31d844c6930" providerId="LiveId" clId="{1808A56D-E61E-4C66-AFB5-F4CD9057636D}" dt="2025-03-21T20:26:11.610" v="7616" actId="478"/>
          <ac:spMkLst>
            <pc:docMk/>
            <pc:sldMk cId="502648327" sldId="365"/>
            <ac:spMk id="3" creationId="{D9C9710B-0342-41B4-DDC4-6F1F666B46D7}"/>
          </ac:spMkLst>
        </pc:spChg>
        <pc:spChg chg="mod">
          <ac:chgData name="Clark Beck" userId="53e4e31d844c6930" providerId="LiveId" clId="{1808A56D-E61E-4C66-AFB5-F4CD9057636D}" dt="2025-03-21T20:40:23.301" v="7736" actId="20577"/>
          <ac:spMkLst>
            <pc:docMk/>
            <pc:sldMk cId="502648327" sldId="365"/>
            <ac:spMk id="5" creationId="{B981738E-4677-566A-A3CD-C6AB24B088F6}"/>
          </ac:spMkLst>
        </pc:spChg>
        <pc:picChg chg="del">
          <ac:chgData name="Clark Beck" userId="53e4e31d844c6930" providerId="LiveId" clId="{1808A56D-E61E-4C66-AFB5-F4CD9057636D}" dt="2025-03-21T20:26:11.610" v="7616" actId="478"/>
          <ac:picMkLst>
            <pc:docMk/>
            <pc:sldMk cId="502648327" sldId="365"/>
            <ac:picMk id="8" creationId="{BF4CD3CB-C05B-7939-1994-26D5E9E46D4E}"/>
          </ac:picMkLst>
        </pc:picChg>
      </pc:sldChg>
      <pc:sldChg chg="addSp delSp modSp add mod ord">
        <pc:chgData name="Clark Beck" userId="53e4e31d844c6930" providerId="LiveId" clId="{1808A56D-E61E-4C66-AFB5-F4CD9057636D}" dt="2025-03-21T20:42:22.794" v="7793" actId="14100"/>
        <pc:sldMkLst>
          <pc:docMk/>
          <pc:sldMk cId="1186817277" sldId="365"/>
        </pc:sldMkLst>
        <pc:spChg chg="mod">
          <ac:chgData name="Clark Beck" userId="53e4e31d844c6930" providerId="LiveId" clId="{1808A56D-E61E-4C66-AFB5-F4CD9057636D}" dt="2025-03-21T20:42:03.515" v="7788" actId="1076"/>
          <ac:spMkLst>
            <pc:docMk/>
            <pc:sldMk cId="1186817277" sldId="365"/>
            <ac:spMk id="2" creationId="{BDC31E4B-D4FA-7530-FBB2-600E8BCC86C6}"/>
          </ac:spMkLst>
        </pc:spChg>
        <pc:spChg chg="mod">
          <ac:chgData name="Clark Beck" userId="53e4e31d844c6930" providerId="LiveId" clId="{1808A56D-E61E-4C66-AFB5-F4CD9057636D}" dt="2025-03-21T20:42:22.794" v="7793" actId="14100"/>
          <ac:spMkLst>
            <pc:docMk/>
            <pc:sldMk cId="1186817277" sldId="365"/>
            <ac:spMk id="6" creationId="{9EBDAB3A-E0B2-865C-5DC1-725645089FBD}"/>
          </ac:spMkLst>
        </pc:spChg>
        <pc:spChg chg="add del">
          <ac:chgData name="Clark Beck" userId="53e4e31d844c6930" providerId="LiveId" clId="{1808A56D-E61E-4C66-AFB5-F4CD9057636D}" dt="2025-03-21T20:41:56.493" v="7787" actId="26606"/>
          <ac:spMkLst>
            <pc:docMk/>
            <pc:sldMk cId="1186817277" sldId="365"/>
            <ac:spMk id="65" creationId="{A0F8502B-7874-3CAE-110E-F904B32E5A99}"/>
          </ac:spMkLst>
        </pc:spChg>
        <pc:spChg chg="add del">
          <ac:chgData name="Clark Beck" userId="53e4e31d844c6930" providerId="LiveId" clId="{1808A56D-E61E-4C66-AFB5-F4CD9057636D}" dt="2025-03-21T20:41:56.493" v="7787" actId="26606"/>
          <ac:spMkLst>
            <pc:docMk/>
            <pc:sldMk cId="1186817277" sldId="365"/>
            <ac:spMk id="66" creationId="{242ABE46-9BBF-1D5B-BB4F-05081EBF9C94}"/>
          </ac:spMkLst>
        </pc:spChg>
        <pc:spChg chg="add del">
          <ac:chgData name="Clark Beck" userId="53e4e31d844c6930" providerId="LiveId" clId="{1808A56D-E61E-4C66-AFB5-F4CD9057636D}" dt="2025-03-21T20:41:56.493" v="7787" actId="26606"/>
          <ac:spMkLst>
            <pc:docMk/>
            <pc:sldMk cId="1186817277" sldId="365"/>
            <ac:spMk id="69" creationId="{C4E85302-039B-5B2C-813F-66865E587C99}"/>
          </ac:spMkLst>
        </pc:spChg>
        <pc:spChg chg="add del">
          <ac:chgData name="Clark Beck" userId="53e4e31d844c6930" providerId="LiveId" clId="{1808A56D-E61E-4C66-AFB5-F4CD9057636D}" dt="2025-03-21T20:41:56.493" v="7787" actId="26606"/>
          <ac:spMkLst>
            <pc:docMk/>
            <pc:sldMk cId="1186817277" sldId="365"/>
            <ac:spMk id="72" creationId="{7C5EF89D-5A33-500F-CB6E-436F74CE89C3}"/>
          </ac:spMkLst>
        </pc:spChg>
        <pc:spChg chg="add del">
          <ac:chgData name="Clark Beck" userId="53e4e31d844c6930" providerId="LiveId" clId="{1808A56D-E61E-4C66-AFB5-F4CD9057636D}" dt="2025-03-21T20:41:56.493" v="7787" actId="26606"/>
          <ac:spMkLst>
            <pc:docMk/>
            <pc:sldMk cId="1186817277" sldId="365"/>
            <ac:spMk id="78" creationId="{0786F82F-1B47-46ED-8EAE-53EF71E59E9A}"/>
          </ac:spMkLst>
        </pc:spChg>
        <pc:spChg chg="add del">
          <ac:chgData name="Clark Beck" userId="53e4e31d844c6930" providerId="LiveId" clId="{1808A56D-E61E-4C66-AFB5-F4CD9057636D}" dt="2025-03-21T20:41:56.493" v="7787" actId="26606"/>
          <ac:spMkLst>
            <pc:docMk/>
            <pc:sldMk cId="1186817277" sldId="365"/>
            <ac:spMk id="82" creationId="{099405E2-1A96-4DBA-A9DC-4C2A1B421CA9}"/>
          </ac:spMkLst>
        </pc:spChg>
        <pc:spChg chg="add del">
          <ac:chgData name="Clark Beck" userId="53e4e31d844c6930" providerId="LiveId" clId="{1808A56D-E61E-4C66-AFB5-F4CD9057636D}" dt="2025-03-21T20:41:56.493" v="7787" actId="26606"/>
          <ac:spMkLst>
            <pc:docMk/>
            <pc:sldMk cId="1186817277" sldId="365"/>
            <ac:spMk id="86" creationId="{BCF4857D-F003-4CA1-82AB-00900B1008BA}"/>
          </ac:spMkLst>
        </pc:spChg>
        <pc:spChg chg="add del">
          <ac:chgData name="Clark Beck" userId="53e4e31d844c6930" providerId="LiveId" clId="{1808A56D-E61E-4C66-AFB5-F4CD9057636D}" dt="2025-03-21T20:41:56.493" v="7787" actId="26606"/>
          <ac:spMkLst>
            <pc:docMk/>
            <pc:sldMk cId="1186817277" sldId="365"/>
            <ac:spMk id="92" creationId="{DB791336-FCAA-4174-9303-B3F374861110}"/>
          </ac:spMkLst>
        </pc:spChg>
        <pc:spChg chg="add del">
          <ac:chgData name="Clark Beck" userId="53e4e31d844c6930" providerId="LiveId" clId="{1808A56D-E61E-4C66-AFB5-F4CD9057636D}" dt="2025-03-21T20:41:56.493" v="7787" actId="26606"/>
          <ac:spMkLst>
            <pc:docMk/>
            <pc:sldMk cId="1186817277" sldId="365"/>
            <ac:spMk id="94" creationId="{CA212158-300D-44D0-9CCE-472C3F669EE1}"/>
          </ac:spMkLst>
        </pc:spChg>
      </pc:sldChg>
      <pc:sldChg chg="modSp add mod ord">
        <pc:chgData name="Clark Beck" userId="53e4e31d844c6930" providerId="LiveId" clId="{1808A56D-E61E-4C66-AFB5-F4CD9057636D}" dt="2025-03-21T20:44:40.072" v="7892" actId="255"/>
        <pc:sldMkLst>
          <pc:docMk/>
          <pc:sldMk cId="4085940190" sldId="366"/>
        </pc:sldMkLst>
        <pc:spChg chg="mod">
          <ac:chgData name="Clark Beck" userId="53e4e31d844c6930" providerId="LiveId" clId="{1808A56D-E61E-4C66-AFB5-F4CD9057636D}" dt="2025-03-21T20:43:42.482" v="7867" actId="313"/>
          <ac:spMkLst>
            <pc:docMk/>
            <pc:sldMk cId="4085940190" sldId="366"/>
            <ac:spMk id="2" creationId="{51548B11-84EE-B683-9595-B8D3338A8B3E}"/>
          </ac:spMkLst>
        </pc:spChg>
        <pc:spChg chg="mod">
          <ac:chgData name="Clark Beck" userId="53e4e31d844c6930" providerId="LiveId" clId="{1808A56D-E61E-4C66-AFB5-F4CD9057636D}" dt="2025-03-21T20:44:40.072" v="7892" actId="255"/>
          <ac:spMkLst>
            <pc:docMk/>
            <pc:sldMk cId="4085940190" sldId="366"/>
            <ac:spMk id="6" creationId="{CE18A6B0-C449-2874-D417-7C7706C26155}"/>
          </ac:spMkLst>
        </pc:spChg>
      </pc:sldChg>
      <pc:sldChg chg="addSp delSp modSp add mod ord modAnim modNotesTx">
        <pc:chgData name="Clark Beck" userId="53e4e31d844c6930" providerId="LiveId" clId="{1808A56D-E61E-4C66-AFB5-F4CD9057636D}" dt="2025-03-21T21:00:43.422" v="8775" actId="20577"/>
        <pc:sldMkLst>
          <pc:docMk/>
          <pc:sldMk cId="3224646631" sldId="367"/>
        </pc:sldMkLst>
        <pc:spChg chg="mod">
          <ac:chgData name="Clark Beck" userId="53e4e31d844c6930" providerId="LiveId" clId="{1808A56D-E61E-4C66-AFB5-F4CD9057636D}" dt="2025-03-21T20:48:25.159" v="7973" actId="20577"/>
          <ac:spMkLst>
            <pc:docMk/>
            <pc:sldMk cId="3224646631" sldId="367"/>
            <ac:spMk id="2" creationId="{11CF1F8E-EBF5-D5D2-ACB1-23732DA35E65}"/>
          </ac:spMkLst>
        </pc:spChg>
        <pc:spChg chg="add del mod">
          <ac:chgData name="Clark Beck" userId="53e4e31d844c6930" providerId="LiveId" clId="{1808A56D-E61E-4C66-AFB5-F4CD9057636D}" dt="2025-03-21T20:58:02.528" v="8640" actId="26606"/>
          <ac:spMkLst>
            <pc:docMk/>
            <pc:sldMk cId="3224646631" sldId="367"/>
            <ac:spMk id="5" creationId="{70736A1E-6372-D734-D4A8-E73A7558F19F}"/>
          </ac:spMkLst>
        </pc:spChg>
        <pc:spChg chg="mod">
          <ac:chgData name="Clark Beck" userId="53e4e31d844c6930" providerId="LiveId" clId="{1808A56D-E61E-4C66-AFB5-F4CD9057636D}" dt="2025-03-21T20:46:41.225" v="7926" actId="5793"/>
          <ac:spMkLst>
            <pc:docMk/>
            <pc:sldMk cId="3224646631" sldId="367"/>
            <ac:spMk id="6" creationId="{4190CB03-173E-9A05-13D5-1476701B855E}"/>
          </ac:spMkLst>
        </pc:spChg>
        <pc:graphicFrameChg chg="add mod modGraphic">
          <ac:chgData name="Clark Beck" userId="53e4e31d844c6930" providerId="LiveId" clId="{1808A56D-E61E-4C66-AFB5-F4CD9057636D}" dt="2025-03-21T20:59:22.506" v="8651" actId="26606"/>
          <ac:graphicFrameMkLst>
            <pc:docMk/>
            <pc:sldMk cId="3224646631" sldId="367"/>
            <ac:graphicFrameMk id="31" creationId="{C7E9F47A-3350-DE03-D3E9-3B1E8F8D015C}"/>
          </ac:graphicFrameMkLst>
        </pc:graphicFrameChg>
        <pc:picChg chg="add del mod">
          <ac:chgData name="Clark Beck" userId="53e4e31d844c6930" providerId="LiveId" clId="{1808A56D-E61E-4C66-AFB5-F4CD9057636D}" dt="2025-03-21T20:47:46.290" v="7946" actId="21"/>
          <ac:picMkLst>
            <pc:docMk/>
            <pc:sldMk cId="3224646631" sldId="367"/>
            <ac:picMk id="4" creationId="{8AA66809-CA27-9186-F335-254E4E4C7DF6}"/>
          </ac:picMkLst>
        </pc:picChg>
      </pc:sldChg>
      <pc:sldChg chg="addSp delSp modSp add del mod ord setBg">
        <pc:chgData name="Clark Beck" userId="53e4e31d844c6930" providerId="LiveId" clId="{1808A56D-E61E-4C66-AFB5-F4CD9057636D}" dt="2025-03-21T20:57:03.150" v="8617" actId="1076"/>
        <pc:sldMkLst>
          <pc:docMk/>
          <pc:sldMk cId="2306118145" sldId="368"/>
        </pc:sldMkLst>
        <pc:spChg chg="add del mod">
          <ac:chgData name="Clark Beck" userId="53e4e31d844c6930" providerId="LiveId" clId="{1808A56D-E61E-4C66-AFB5-F4CD9057636D}" dt="2025-03-21T20:47:50.940" v="7948"/>
          <ac:spMkLst>
            <pc:docMk/>
            <pc:sldMk cId="2306118145" sldId="368"/>
            <ac:spMk id="3" creationId="{DE8CA279-990F-7834-12CC-49B5B59E3DAE}"/>
          </ac:spMkLst>
        </pc:spChg>
        <pc:spChg chg="del mod">
          <ac:chgData name="Clark Beck" userId="53e4e31d844c6930" providerId="LiveId" clId="{1808A56D-E61E-4C66-AFB5-F4CD9057636D}" dt="2025-03-21T20:56:36.190" v="8612" actId="478"/>
          <ac:spMkLst>
            <pc:docMk/>
            <pc:sldMk cId="2306118145" sldId="368"/>
            <ac:spMk id="5" creationId="{55A10844-B620-41FD-4B1C-0AF0EB12B1FD}"/>
          </ac:spMkLst>
        </pc:spChg>
        <pc:spChg chg="add del mod">
          <ac:chgData name="Clark Beck" userId="53e4e31d844c6930" providerId="LiveId" clId="{1808A56D-E61E-4C66-AFB5-F4CD9057636D}" dt="2025-03-21T20:56:38.517" v="8613" actId="26606"/>
          <ac:spMkLst>
            <pc:docMk/>
            <pc:sldMk cId="2306118145" sldId="368"/>
            <ac:spMk id="7" creationId="{5631C31D-97BD-96E4-A617-0989FC6716FF}"/>
          </ac:spMkLst>
        </pc:spChg>
        <pc:spChg chg="add">
          <ac:chgData name="Clark Beck" userId="53e4e31d844c6930" providerId="LiveId" clId="{1808A56D-E61E-4C66-AFB5-F4CD9057636D}" dt="2025-03-21T20:56:38.517" v="8613" actId="26606"/>
          <ac:spMkLst>
            <pc:docMk/>
            <pc:sldMk cId="2306118145" sldId="368"/>
            <ac:spMk id="12" creationId="{34EE865D-5A59-4DD1-A94D-A8DBE4A9E013}"/>
          </ac:spMkLst>
        </pc:spChg>
        <pc:spChg chg="add">
          <ac:chgData name="Clark Beck" userId="53e4e31d844c6930" providerId="LiveId" clId="{1808A56D-E61E-4C66-AFB5-F4CD9057636D}" dt="2025-03-21T20:56:38.517" v="8613" actId="26606"/>
          <ac:spMkLst>
            <pc:docMk/>
            <pc:sldMk cId="2306118145" sldId="368"/>
            <ac:spMk id="14" creationId="{2E23EFB5-5855-497F-AC57-6C1941487012}"/>
          </ac:spMkLst>
        </pc:spChg>
        <pc:picChg chg="add mod">
          <ac:chgData name="Clark Beck" userId="53e4e31d844c6930" providerId="LiveId" clId="{1808A56D-E61E-4C66-AFB5-F4CD9057636D}" dt="2025-03-21T20:57:03.150" v="8617" actId="1076"/>
          <ac:picMkLst>
            <pc:docMk/>
            <pc:sldMk cId="2306118145" sldId="368"/>
            <ac:picMk id="4" creationId="{11AD4A2C-AEA1-7E30-9F1C-C402C836068D}"/>
          </ac:picMkLst>
        </pc:picChg>
        <pc:picChg chg="del">
          <ac:chgData name="Clark Beck" userId="53e4e31d844c6930" providerId="LiveId" clId="{1808A56D-E61E-4C66-AFB5-F4CD9057636D}" dt="2025-03-21T20:47:48.728" v="7947" actId="478"/>
          <ac:picMkLst>
            <pc:docMk/>
            <pc:sldMk cId="2306118145" sldId="368"/>
            <ac:picMk id="8" creationId="{AA06B51E-1E01-572A-EE32-0530779B0B74}"/>
          </ac:picMkLst>
        </pc:picChg>
      </pc:sldChg>
      <pc:sldChg chg="addSp delSp modSp add mod ord modAnim">
        <pc:chgData name="Clark Beck" userId="53e4e31d844c6930" providerId="LiveId" clId="{1808A56D-E61E-4C66-AFB5-F4CD9057636D}" dt="2025-03-21T21:04:03.189" v="8911" actId="20577"/>
        <pc:sldMkLst>
          <pc:docMk/>
          <pc:sldMk cId="568126220" sldId="369"/>
        </pc:sldMkLst>
        <pc:spChg chg="mod">
          <ac:chgData name="Clark Beck" userId="53e4e31d844c6930" providerId="LiveId" clId="{1808A56D-E61E-4C66-AFB5-F4CD9057636D}" dt="2025-03-21T20:57:09.307" v="8618" actId="26606"/>
          <ac:spMkLst>
            <pc:docMk/>
            <pc:sldMk cId="568126220" sldId="369"/>
            <ac:spMk id="2" creationId="{27B4BA6D-A75D-1B98-932C-5B9B3C4840A8}"/>
          </ac:spMkLst>
        </pc:spChg>
        <pc:spChg chg="mod">
          <ac:chgData name="Clark Beck" userId="53e4e31d844c6930" providerId="LiveId" clId="{1808A56D-E61E-4C66-AFB5-F4CD9057636D}" dt="2025-03-21T21:04:03.189" v="8911" actId="20577"/>
          <ac:spMkLst>
            <pc:docMk/>
            <pc:sldMk cId="568126220" sldId="369"/>
            <ac:spMk id="6" creationId="{5684C618-60F9-CAF2-13E1-208C50C3C91E}"/>
          </ac:spMkLst>
        </pc:spChg>
        <pc:spChg chg="del">
          <ac:chgData name="Clark Beck" userId="53e4e31d844c6930" providerId="LiveId" clId="{1808A56D-E61E-4C66-AFB5-F4CD9057636D}" dt="2025-03-21T20:57:09.307" v="8618" actId="26606"/>
          <ac:spMkLst>
            <pc:docMk/>
            <pc:sldMk cId="568126220" sldId="369"/>
            <ac:spMk id="31" creationId="{975A326A-CD91-F8DE-5517-3E2F2276B89D}"/>
          </ac:spMkLst>
        </pc:spChg>
        <pc:spChg chg="del">
          <ac:chgData name="Clark Beck" userId="53e4e31d844c6930" providerId="LiveId" clId="{1808A56D-E61E-4C66-AFB5-F4CD9057636D}" dt="2025-03-21T20:57:09.307" v="8618" actId="26606"/>
          <ac:spMkLst>
            <pc:docMk/>
            <pc:sldMk cId="568126220" sldId="369"/>
            <ac:spMk id="35" creationId="{FB433DAC-BDC1-C265-7DD1-A2909A3B060D}"/>
          </ac:spMkLst>
        </pc:spChg>
        <pc:spChg chg="del">
          <ac:chgData name="Clark Beck" userId="53e4e31d844c6930" providerId="LiveId" clId="{1808A56D-E61E-4C66-AFB5-F4CD9057636D}" dt="2025-03-21T20:57:09.307" v="8618" actId="26606"/>
          <ac:spMkLst>
            <pc:docMk/>
            <pc:sldMk cId="568126220" sldId="369"/>
            <ac:spMk id="46" creationId="{91F2D1AA-1EA7-91E9-92B2-1E48E1F32C23}"/>
          </ac:spMkLst>
        </pc:spChg>
        <pc:spChg chg="del">
          <ac:chgData name="Clark Beck" userId="53e4e31d844c6930" providerId="LiveId" clId="{1808A56D-E61E-4C66-AFB5-F4CD9057636D}" dt="2025-03-21T20:57:09.307" v="8618" actId="26606"/>
          <ac:spMkLst>
            <pc:docMk/>
            <pc:sldMk cId="568126220" sldId="369"/>
            <ac:spMk id="52" creationId="{BF7F4D36-D21C-C31E-D4D4-8F190199E8D7}"/>
          </ac:spMkLst>
        </pc:spChg>
        <pc:spChg chg="add">
          <ac:chgData name="Clark Beck" userId="53e4e31d844c6930" providerId="LiveId" clId="{1808A56D-E61E-4C66-AFB5-F4CD9057636D}" dt="2025-03-21T20:57:09.307" v="8618" actId="26606"/>
          <ac:spMkLst>
            <pc:docMk/>
            <pc:sldMk cId="568126220" sldId="369"/>
            <ac:spMk id="59" creationId="{EF1BAF6F-6275-4646-9C59-331B29B9550F}"/>
          </ac:spMkLst>
        </pc:spChg>
        <pc:spChg chg="add">
          <ac:chgData name="Clark Beck" userId="53e4e31d844c6930" providerId="LiveId" clId="{1808A56D-E61E-4C66-AFB5-F4CD9057636D}" dt="2025-03-21T20:57:09.307" v="8618" actId="26606"/>
          <ac:spMkLst>
            <pc:docMk/>
            <pc:sldMk cId="568126220" sldId="369"/>
            <ac:spMk id="63" creationId="{5C2A6256-1DD0-4E4B-A8B3-9A711B4DBE0C}"/>
          </ac:spMkLst>
        </pc:spChg>
        <pc:spChg chg="add">
          <ac:chgData name="Clark Beck" userId="53e4e31d844c6930" providerId="LiveId" clId="{1808A56D-E61E-4C66-AFB5-F4CD9057636D}" dt="2025-03-21T20:57:09.307" v="8618" actId="26606"/>
          <ac:spMkLst>
            <pc:docMk/>
            <pc:sldMk cId="568126220" sldId="369"/>
            <ac:spMk id="65" creationId="{41760540-185E-4652-BFD2-9B362EF3BC99}"/>
          </ac:spMkLst>
        </pc:spChg>
        <pc:spChg chg="add">
          <ac:chgData name="Clark Beck" userId="53e4e31d844c6930" providerId="LiveId" clId="{1808A56D-E61E-4C66-AFB5-F4CD9057636D}" dt="2025-03-21T20:57:09.307" v="8618" actId="26606"/>
          <ac:spMkLst>
            <pc:docMk/>
            <pc:sldMk cId="568126220" sldId="369"/>
            <ac:spMk id="67" creationId="{729789F4-85C1-41A0-83EB-992E22210CB9}"/>
          </ac:spMkLst>
        </pc:spChg>
        <pc:picChg chg="del">
          <ac:chgData name="Clark Beck" userId="53e4e31d844c6930" providerId="LiveId" clId="{1808A56D-E61E-4C66-AFB5-F4CD9057636D}" dt="2025-03-21T20:52:40.541" v="8498" actId="478"/>
          <ac:picMkLst>
            <pc:docMk/>
            <pc:sldMk cId="568126220" sldId="369"/>
            <ac:picMk id="10" creationId="{C71D265D-0C56-A8A3-3FF2-732B6E229ED3}"/>
          </ac:picMkLst>
        </pc:picChg>
      </pc:sldChg>
      <pc:sldChg chg="addSp delSp modSp add mod ord addAnim delAnim">
        <pc:chgData name="Clark Beck" userId="53e4e31d844c6930" providerId="LiveId" clId="{1808A56D-E61E-4C66-AFB5-F4CD9057636D}" dt="2025-03-21T21:03:02.083" v="8812"/>
        <pc:sldMkLst>
          <pc:docMk/>
          <pc:sldMk cId="2612825895" sldId="370"/>
        </pc:sldMkLst>
        <pc:spChg chg="mod ord">
          <ac:chgData name="Clark Beck" userId="53e4e31d844c6930" providerId="LiveId" clId="{1808A56D-E61E-4C66-AFB5-F4CD9057636D}" dt="2025-03-21T21:03:02.083" v="8811" actId="26606"/>
          <ac:spMkLst>
            <pc:docMk/>
            <pc:sldMk cId="2612825895" sldId="370"/>
            <ac:spMk id="7" creationId="{E4336055-A46F-1716-FFD8-93D00C993888}"/>
          </ac:spMkLst>
        </pc:spChg>
        <pc:spChg chg="add del">
          <ac:chgData name="Clark Beck" userId="53e4e31d844c6930" providerId="LiveId" clId="{1808A56D-E61E-4C66-AFB5-F4CD9057636D}" dt="2025-03-21T21:03:02.083" v="8811" actId="26606"/>
          <ac:spMkLst>
            <pc:docMk/>
            <pc:sldMk cId="2612825895" sldId="370"/>
            <ac:spMk id="53" creationId="{55CDE323-1CF0-0582-F462-30634A562C62}"/>
          </ac:spMkLst>
        </pc:spChg>
        <pc:spChg chg="add del">
          <ac:chgData name="Clark Beck" userId="53e4e31d844c6930" providerId="LiveId" clId="{1808A56D-E61E-4C66-AFB5-F4CD9057636D}" dt="2025-03-21T21:03:02.083" v="8811" actId="26606"/>
          <ac:spMkLst>
            <pc:docMk/>
            <pc:sldMk cId="2612825895" sldId="370"/>
            <ac:spMk id="55" creationId="{1670CBFA-C0E1-12DA-2A87-8EECF8E0F216}"/>
          </ac:spMkLst>
        </pc:spChg>
        <pc:spChg chg="add del">
          <ac:chgData name="Clark Beck" userId="53e4e31d844c6930" providerId="LiveId" clId="{1808A56D-E61E-4C66-AFB5-F4CD9057636D}" dt="2025-03-21T21:03:02.083" v="8811" actId="26606"/>
          <ac:spMkLst>
            <pc:docMk/>
            <pc:sldMk cId="2612825895" sldId="370"/>
            <ac:spMk id="56" creationId="{DBA1DA89-AAD6-3730-5DA0-34673E517067}"/>
          </ac:spMkLst>
        </pc:spChg>
        <pc:spChg chg="add del">
          <ac:chgData name="Clark Beck" userId="53e4e31d844c6930" providerId="LiveId" clId="{1808A56D-E61E-4C66-AFB5-F4CD9057636D}" dt="2025-03-21T21:03:02.083" v="8811" actId="26606"/>
          <ac:spMkLst>
            <pc:docMk/>
            <pc:sldMk cId="2612825895" sldId="370"/>
            <ac:spMk id="57" creationId="{909615A2-0DF5-3FED-B588-DC3D4D799E4B}"/>
          </ac:spMkLst>
        </pc:spChg>
        <pc:spChg chg="add del">
          <ac:chgData name="Clark Beck" userId="53e4e31d844c6930" providerId="LiveId" clId="{1808A56D-E61E-4C66-AFB5-F4CD9057636D}" dt="2025-03-21T21:03:02.083" v="8811" actId="26606"/>
          <ac:spMkLst>
            <pc:docMk/>
            <pc:sldMk cId="2612825895" sldId="370"/>
            <ac:spMk id="58" creationId="{08621E05-4C1C-6B50-A9D3-7F19C4C38803}"/>
          </ac:spMkLst>
        </pc:spChg>
        <pc:spChg chg="add del">
          <ac:chgData name="Clark Beck" userId="53e4e31d844c6930" providerId="LiveId" clId="{1808A56D-E61E-4C66-AFB5-F4CD9057636D}" dt="2025-03-21T21:03:02.083" v="8811" actId="26606"/>
          <ac:spMkLst>
            <pc:docMk/>
            <pc:sldMk cId="2612825895" sldId="370"/>
            <ac:spMk id="59" creationId="{E92D5D2B-0B85-DB13-B41E-33FA6DA48BD8}"/>
          </ac:spMkLst>
        </pc:spChg>
        <pc:spChg chg="add del">
          <ac:chgData name="Clark Beck" userId="53e4e31d844c6930" providerId="LiveId" clId="{1808A56D-E61E-4C66-AFB5-F4CD9057636D}" dt="2025-03-21T21:02:52.737" v="8808" actId="26606"/>
          <ac:spMkLst>
            <pc:docMk/>
            <pc:sldMk cId="2612825895" sldId="370"/>
            <ac:spMk id="65" creationId="{1ED69555-EE48-4B19-812B-4E1068DBF976}"/>
          </ac:spMkLst>
        </pc:spChg>
        <pc:spChg chg="add del">
          <ac:chgData name="Clark Beck" userId="53e4e31d844c6930" providerId="LiveId" clId="{1808A56D-E61E-4C66-AFB5-F4CD9057636D}" dt="2025-03-21T21:02:52.737" v="8808" actId="26606"/>
          <ac:spMkLst>
            <pc:docMk/>
            <pc:sldMk cId="2612825895" sldId="370"/>
            <ac:spMk id="67" creationId="{57AEB73D-F521-4B19-820F-12DB6BCC8406}"/>
          </ac:spMkLst>
        </pc:spChg>
        <pc:spChg chg="add del">
          <ac:chgData name="Clark Beck" userId="53e4e31d844c6930" providerId="LiveId" clId="{1808A56D-E61E-4C66-AFB5-F4CD9057636D}" dt="2025-03-21T21:02:52.737" v="8808" actId="26606"/>
          <ac:spMkLst>
            <pc:docMk/>
            <pc:sldMk cId="2612825895" sldId="370"/>
            <ac:spMk id="73" creationId="{11C4FED8-D85F-4B52-875F-AB6873B50373}"/>
          </ac:spMkLst>
        </pc:spChg>
        <pc:spChg chg="add del">
          <ac:chgData name="Clark Beck" userId="53e4e31d844c6930" providerId="LiveId" clId="{1808A56D-E61E-4C66-AFB5-F4CD9057636D}" dt="2025-03-21T21:03:02.066" v="8810" actId="26606"/>
          <ac:spMkLst>
            <pc:docMk/>
            <pc:sldMk cId="2612825895" sldId="370"/>
            <ac:spMk id="75" creationId="{1ED69555-EE48-4B19-812B-4E1068DBF976}"/>
          </ac:spMkLst>
        </pc:spChg>
        <pc:spChg chg="add del">
          <ac:chgData name="Clark Beck" userId="53e4e31d844c6930" providerId="LiveId" clId="{1808A56D-E61E-4C66-AFB5-F4CD9057636D}" dt="2025-03-21T21:03:02.066" v="8810" actId="26606"/>
          <ac:spMkLst>
            <pc:docMk/>
            <pc:sldMk cId="2612825895" sldId="370"/>
            <ac:spMk id="77" creationId="{6B72EEBA-3A5D-41CE-8465-A45A0F65674E}"/>
          </ac:spMkLst>
        </pc:spChg>
        <pc:spChg chg="add del">
          <ac:chgData name="Clark Beck" userId="53e4e31d844c6930" providerId="LiveId" clId="{1808A56D-E61E-4C66-AFB5-F4CD9057636D}" dt="2025-03-21T21:03:02.066" v="8810" actId="26606"/>
          <ac:spMkLst>
            <pc:docMk/>
            <pc:sldMk cId="2612825895" sldId="370"/>
            <ac:spMk id="78" creationId="{CA22F210-7186-4074-94C5-FAD2C2EB15B2}"/>
          </ac:spMkLst>
        </pc:spChg>
        <pc:spChg chg="add">
          <ac:chgData name="Clark Beck" userId="53e4e31d844c6930" providerId="LiveId" clId="{1808A56D-E61E-4C66-AFB5-F4CD9057636D}" dt="2025-03-21T21:03:02.083" v="8811" actId="26606"/>
          <ac:spMkLst>
            <pc:docMk/>
            <pc:sldMk cId="2612825895" sldId="370"/>
            <ac:spMk id="82" creationId="{57AEB73D-F521-4B19-820F-12DB6BCC8406}"/>
          </ac:spMkLst>
        </pc:spChg>
        <pc:spChg chg="add">
          <ac:chgData name="Clark Beck" userId="53e4e31d844c6930" providerId="LiveId" clId="{1808A56D-E61E-4C66-AFB5-F4CD9057636D}" dt="2025-03-21T21:03:02.083" v="8811" actId="26606"/>
          <ac:spMkLst>
            <pc:docMk/>
            <pc:sldMk cId="2612825895" sldId="370"/>
            <ac:spMk id="85" creationId="{7ED93057-B056-4D1D-B0DA-F1619DAAF5A1}"/>
          </ac:spMkLst>
        </pc:spChg>
        <pc:spChg chg="add">
          <ac:chgData name="Clark Beck" userId="53e4e31d844c6930" providerId="LiveId" clId="{1808A56D-E61E-4C66-AFB5-F4CD9057636D}" dt="2025-03-21T21:03:02.083" v="8811" actId="26606"/>
          <ac:spMkLst>
            <pc:docMk/>
            <pc:sldMk cId="2612825895" sldId="370"/>
            <ac:spMk id="87" creationId="{CB574A3D-9991-4D4A-91DF-0D0DE47DB31E}"/>
          </ac:spMkLst>
        </pc:spChg>
        <pc:picChg chg="add mod">
          <ac:chgData name="Clark Beck" userId="53e4e31d844c6930" providerId="LiveId" clId="{1808A56D-E61E-4C66-AFB5-F4CD9057636D}" dt="2025-03-21T21:02:43.147" v="8805" actId="962"/>
          <ac:picMkLst>
            <pc:docMk/>
            <pc:sldMk cId="2612825895" sldId="370"/>
            <ac:picMk id="3" creationId="{093D5C63-B05D-88D6-EC87-365DACC6D31D}"/>
          </ac:picMkLst>
        </pc:picChg>
      </pc:sldChg>
      <pc:sldChg chg="modSp add mod ord">
        <pc:chgData name="Clark Beck" userId="53e4e31d844c6930" providerId="LiveId" clId="{1808A56D-E61E-4C66-AFB5-F4CD9057636D}" dt="2025-03-21T21:07:28.959" v="8942" actId="27636"/>
        <pc:sldMkLst>
          <pc:docMk/>
          <pc:sldMk cId="2718232857" sldId="371"/>
        </pc:sldMkLst>
        <pc:spChg chg="mod">
          <ac:chgData name="Clark Beck" userId="53e4e31d844c6930" providerId="LiveId" clId="{1808A56D-E61E-4C66-AFB5-F4CD9057636D}" dt="2025-03-21T21:07:12.535" v="8938" actId="20577"/>
          <ac:spMkLst>
            <pc:docMk/>
            <pc:sldMk cId="2718232857" sldId="371"/>
            <ac:spMk id="2" creationId="{24826110-4B96-3B74-043E-E31487039C29}"/>
          </ac:spMkLst>
        </pc:spChg>
        <pc:spChg chg="mod">
          <ac:chgData name="Clark Beck" userId="53e4e31d844c6930" providerId="LiveId" clId="{1808A56D-E61E-4C66-AFB5-F4CD9057636D}" dt="2025-03-21T21:07:28.959" v="8942" actId="27636"/>
          <ac:spMkLst>
            <pc:docMk/>
            <pc:sldMk cId="2718232857" sldId="371"/>
            <ac:spMk id="3" creationId="{5CC85A34-7EF2-701F-0802-56DAB0912E5F}"/>
          </ac:spMkLst>
        </pc:spChg>
      </pc:sldChg>
      <pc:sldChg chg="add del ord">
        <pc:chgData name="Clark Beck" userId="53e4e31d844c6930" providerId="LiveId" clId="{1808A56D-E61E-4C66-AFB5-F4CD9057636D}" dt="2025-03-21T21:06:56.914" v="8915" actId="2696"/>
        <pc:sldMkLst>
          <pc:docMk/>
          <pc:sldMk cId="3653424214" sldId="371"/>
        </pc:sldMkLst>
      </pc:sldChg>
      <pc:sldChg chg="modSp add mod">
        <pc:chgData name="Clark Beck" userId="53e4e31d844c6930" providerId="LiveId" clId="{1808A56D-E61E-4C66-AFB5-F4CD9057636D}" dt="2025-03-21T21:07:43.667" v="8947" actId="27636"/>
        <pc:sldMkLst>
          <pc:docMk/>
          <pc:sldMk cId="2485750095" sldId="372"/>
        </pc:sldMkLst>
        <pc:spChg chg="mod">
          <ac:chgData name="Clark Beck" userId="53e4e31d844c6930" providerId="LiveId" clId="{1808A56D-E61E-4C66-AFB5-F4CD9057636D}" dt="2025-03-21T21:07:43.667" v="8947" actId="27636"/>
          <ac:spMkLst>
            <pc:docMk/>
            <pc:sldMk cId="2485750095" sldId="372"/>
            <ac:spMk id="3" creationId="{9EDF8F0E-C157-417C-5196-BF76034FB505}"/>
          </ac:spMkLst>
        </pc:spChg>
      </pc:sldChg>
      <pc:sldChg chg="modSp add mod">
        <pc:chgData name="Clark Beck" userId="53e4e31d844c6930" providerId="LiveId" clId="{1808A56D-E61E-4C66-AFB5-F4CD9057636D}" dt="2025-03-21T21:07:51.810" v="8952" actId="313"/>
        <pc:sldMkLst>
          <pc:docMk/>
          <pc:sldMk cId="101309988" sldId="373"/>
        </pc:sldMkLst>
        <pc:spChg chg="mod">
          <ac:chgData name="Clark Beck" userId="53e4e31d844c6930" providerId="LiveId" clId="{1808A56D-E61E-4C66-AFB5-F4CD9057636D}" dt="2025-03-21T21:07:51.810" v="8952" actId="313"/>
          <ac:spMkLst>
            <pc:docMk/>
            <pc:sldMk cId="101309988" sldId="373"/>
            <ac:spMk id="3" creationId="{EC3E3357-73AC-CA6C-B788-885CA3B6C31C}"/>
          </ac:spMkLst>
        </pc:spChg>
      </pc:sldChg>
      <pc:sldChg chg="modSp add mod ord modAnim modNotesTx">
        <pc:chgData name="Clark Beck" userId="53e4e31d844c6930" providerId="LiveId" clId="{1808A56D-E61E-4C66-AFB5-F4CD9057636D}" dt="2025-03-21T21:17:21.374" v="10248"/>
        <pc:sldMkLst>
          <pc:docMk/>
          <pc:sldMk cId="2939655453" sldId="374"/>
        </pc:sldMkLst>
        <pc:spChg chg="mod">
          <ac:chgData name="Clark Beck" userId="53e4e31d844c6930" providerId="LiveId" clId="{1808A56D-E61E-4C66-AFB5-F4CD9057636D}" dt="2025-03-21T21:08:29.734" v="9003" actId="20577"/>
          <ac:spMkLst>
            <pc:docMk/>
            <pc:sldMk cId="2939655453" sldId="374"/>
            <ac:spMk id="2" creationId="{7A09FA88-87A0-0B77-1CA8-76E3EF5309B4}"/>
          </ac:spMkLst>
        </pc:spChg>
        <pc:spChg chg="mod">
          <ac:chgData name="Clark Beck" userId="53e4e31d844c6930" providerId="LiveId" clId="{1808A56D-E61E-4C66-AFB5-F4CD9057636D}" dt="2025-03-21T21:17:21.374" v="10248"/>
          <ac:spMkLst>
            <pc:docMk/>
            <pc:sldMk cId="2939655453" sldId="374"/>
            <ac:spMk id="3" creationId="{48DEC52E-37B6-3E76-32DC-B414F3AF6DC2}"/>
          </ac:spMkLst>
        </pc:spChg>
      </pc:sldChg>
      <pc:sldChg chg="modSp add mod modAnim modNotesTx">
        <pc:chgData name="Clark Beck" userId="53e4e31d844c6930" providerId="LiveId" clId="{1808A56D-E61E-4C66-AFB5-F4CD9057636D}" dt="2025-03-21T21:16:44.760" v="10244"/>
        <pc:sldMkLst>
          <pc:docMk/>
          <pc:sldMk cId="1517047873" sldId="375"/>
        </pc:sldMkLst>
        <pc:spChg chg="mod">
          <ac:chgData name="Clark Beck" userId="53e4e31d844c6930" providerId="LiveId" clId="{1808A56D-E61E-4C66-AFB5-F4CD9057636D}" dt="2025-03-21T21:12:40.170" v="9660" actId="20577"/>
          <ac:spMkLst>
            <pc:docMk/>
            <pc:sldMk cId="1517047873" sldId="375"/>
            <ac:spMk id="2" creationId="{621E111F-7293-3950-968D-AAED8F41F5AF}"/>
          </ac:spMkLst>
        </pc:spChg>
        <pc:spChg chg="mod">
          <ac:chgData name="Clark Beck" userId="53e4e31d844c6930" providerId="LiveId" clId="{1808A56D-E61E-4C66-AFB5-F4CD9057636D}" dt="2025-03-21T21:16:44.760" v="10244"/>
          <ac:spMkLst>
            <pc:docMk/>
            <pc:sldMk cId="1517047873" sldId="375"/>
            <ac:spMk id="3" creationId="{C68FAAEC-A865-78B4-5E9F-4DDDB6E703F5}"/>
          </ac:spMkLst>
        </pc:spChg>
      </pc:sldChg>
      <pc:sldChg chg="addSp delSp modSp add mod delAnim">
        <pc:chgData name="Clark Beck" userId="53e4e31d844c6930" providerId="LiveId" clId="{1808A56D-E61E-4C66-AFB5-F4CD9057636D}" dt="2025-03-21T21:21:48.054" v="10299" actId="26606"/>
        <pc:sldMkLst>
          <pc:docMk/>
          <pc:sldMk cId="2491417725" sldId="376"/>
        </pc:sldMkLst>
        <pc:spChg chg="mod">
          <ac:chgData name="Clark Beck" userId="53e4e31d844c6930" providerId="LiveId" clId="{1808A56D-E61E-4C66-AFB5-F4CD9057636D}" dt="2025-03-21T21:21:48.054" v="10299" actId="26606"/>
          <ac:spMkLst>
            <pc:docMk/>
            <pc:sldMk cId="2491417725" sldId="376"/>
            <ac:spMk id="2" creationId="{D494D248-92C0-082B-8485-13C77C07FA56}"/>
          </ac:spMkLst>
        </pc:spChg>
        <pc:spChg chg="del">
          <ac:chgData name="Clark Beck" userId="53e4e31d844c6930" providerId="LiveId" clId="{1808A56D-E61E-4C66-AFB5-F4CD9057636D}" dt="2025-03-21T21:18:04.132" v="10271" actId="478"/>
          <ac:spMkLst>
            <pc:docMk/>
            <pc:sldMk cId="2491417725" sldId="376"/>
            <ac:spMk id="3" creationId="{4487C1C8-B671-E6BD-F6AE-A0D164ACF01C}"/>
          </ac:spMkLst>
        </pc:spChg>
        <pc:spChg chg="add del mod">
          <ac:chgData name="Clark Beck" userId="53e4e31d844c6930" providerId="LiveId" clId="{1808A56D-E61E-4C66-AFB5-F4CD9057636D}" dt="2025-03-21T21:18:07.736" v="10272" actId="478"/>
          <ac:spMkLst>
            <pc:docMk/>
            <pc:sldMk cId="2491417725" sldId="376"/>
            <ac:spMk id="5" creationId="{8054D8DB-23E0-DCE9-9D82-0E0D55059963}"/>
          </ac:spMkLst>
        </pc:spChg>
        <pc:spChg chg="del">
          <ac:chgData name="Clark Beck" userId="53e4e31d844c6930" providerId="LiveId" clId="{1808A56D-E61E-4C66-AFB5-F4CD9057636D}" dt="2025-03-21T21:21:48.054" v="10299" actId="26606"/>
          <ac:spMkLst>
            <pc:docMk/>
            <pc:sldMk cId="2491417725" sldId="376"/>
            <ac:spMk id="43" creationId="{C4117956-51FF-72F3-7AA2-20A353A52483}"/>
          </ac:spMkLst>
        </pc:spChg>
        <pc:spChg chg="del">
          <ac:chgData name="Clark Beck" userId="53e4e31d844c6930" providerId="LiveId" clId="{1808A56D-E61E-4C66-AFB5-F4CD9057636D}" dt="2025-03-21T21:21:48.054" v="10299" actId="26606"/>
          <ac:spMkLst>
            <pc:docMk/>
            <pc:sldMk cId="2491417725" sldId="376"/>
            <ac:spMk id="45" creationId="{FFF99958-0228-BA96-B574-F188F568ACE7}"/>
          </ac:spMkLst>
        </pc:spChg>
        <pc:spChg chg="del">
          <ac:chgData name="Clark Beck" userId="53e4e31d844c6930" providerId="LiveId" clId="{1808A56D-E61E-4C66-AFB5-F4CD9057636D}" dt="2025-03-21T21:21:48.054" v="10299" actId="26606"/>
          <ac:spMkLst>
            <pc:docMk/>
            <pc:sldMk cId="2491417725" sldId="376"/>
            <ac:spMk id="46" creationId="{57943BD3-18FD-233D-4B2D-A538686C8ABE}"/>
          </ac:spMkLst>
        </pc:spChg>
        <pc:spChg chg="add">
          <ac:chgData name="Clark Beck" userId="53e4e31d844c6930" providerId="LiveId" clId="{1808A56D-E61E-4C66-AFB5-F4CD9057636D}" dt="2025-03-21T21:21:48.054" v="10299" actId="26606"/>
          <ac:spMkLst>
            <pc:docMk/>
            <pc:sldMk cId="2491417725" sldId="376"/>
            <ac:spMk id="53" creationId="{1ED69555-EE48-4B19-812B-4E1068DBF976}"/>
          </ac:spMkLst>
        </pc:spChg>
        <pc:spChg chg="add">
          <ac:chgData name="Clark Beck" userId="53e4e31d844c6930" providerId="LiveId" clId="{1808A56D-E61E-4C66-AFB5-F4CD9057636D}" dt="2025-03-21T21:21:48.054" v="10299" actId="26606"/>
          <ac:spMkLst>
            <pc:docMk/>
            <pc:sldMk cId="2491417725" sldId="376"/>
            <ac:spMk id="57" creationId="{6B72EEBA-3A5D-41CE-8465-A45A0F65674E}"/>
          </ac:spMkLst>
        </pc:spChg>
        <pc:spChg chg="add">
          <ac:chgData name="Clark Beck" userId="53e4e31d844c6930" providerId="LiveId" clId="{1808A56D-E61E-4C66-AFB5-F4CD9057636D}" dt="2025-03-21T21:21:48.054" v="10299" actId="26606"/>
          <ac:spMkLst>
            <pc:docMk/>
            <pc:sldMk cId="2491417725" sldId="376"/>
            <ac:spMk id="61" creationId="{4413CD7F-736E-4AF7-AB2B-473CAA9E1D09}"/>
          </ac:spMkLst>
        </pc:spChg>
        <pc:spChg chg="add">
          <ac:chgData name="Clark Beck" userId="53e4e31d844c6930" providerId="LiveId" clId="{1808A56D-E61E-4C66-AFB5-F4CD9057636D}" dt="2025-03-21T21:21:48.054" v="10299" actId="26606"/>
          <ac:spMkLst>
            <pc:docMk/>
            <pc:sldMk cId="2491417725" sldId="376"/>
            <ac:spMk id="63" creationId="{55EDA2F5-6B28-478B-9AC4-43FE41E2B3C6}"/>
          </ac:spMkLst>
        </pc:spChg>
        <pc:spChg chg="add">
          <ac:chgData name="Clark Beck" userId="53e4e31d844c6930" providerId="LiveId" clId="{1808A56D-E61E-4C66-AFB5-F4CD9057636D}" dt="2025-03-21T21:21:48.054" v="10299" actId="26606"/>
          <ac:spMkLst>
            <pc:docMk/>
            <pc:sldMk cId="2491417725" sldId="376"/>
            <ac:spMk id="65" creationId="{701D712E-ABB9-4258-877D-9349C8577A07}"/>
          </ac:spMkLst>
        </pc:spChg>
        <pc:spChg chg="add">
          <ac:chgData name="Clark Beck" userId="53e4e31d844c6930" providerId="LiveId" clId="{1808A56D-E61E-4C66-AFB5-F4CD9057636D}" dt="2025-03-21T21:21:48.054" v="10299" actId="26606"/>
          <ac:spMkLst>
            <pc:docMk/>
            <pc:sldMk cId="2491417725" sldId="376"/>
            <ac:spMk id="71" creationId="{F1553078-B0E1-4A20-B647-DD55B804951A}"/>
          </ac:spMkLst>
        </pc:spChg>
        <pc:picChg chg="add del">
          <ac:chgData name="Clark Beck" userId="53e4e31d844c6930" providerId="LiveId" clId="{1808A56D-E61E-4C66-AFB5-F4CD9057636D}" dt="2025-03-21T21:18:58.192" v="10274" actId="478"/>
          <ac:picMkLst>
            <pc:docMk/>
            <pc:sldMk cId="2491417725" sldId="376"/>
            <ac:picMk id="7" creationId="{67B1E1A2-6DB5-B4A7-03F2-B0EEC61AC861}"/>
          </ac:picMkLst>
        </pc:picChg>
        <pc:picChg chg="add mod">
          <ac:chgData name="Clark Beck" userId="53e4e31d844c6930" providerId="LiveId" clId="{1808A56D-E61E-4C66-AFB5-F4CD9057636D}" dt="2025-03-21T21:19:16.921" v="10280" actId="1076"/>
          <ac:picMkLst>
            <pc:docMk/>
            <pc:sldMk cId="2491417725" sldId="376"/>
            <ac:picMk id="9" creationId="{5675E5DB-88E9-DB54-F9F3-7CF916FD9339}"/>
          </ac:picMkLst>
        </pc:picChg>
        <pc:picChg chg="add mod">
          <ac:chgData name="Clark Beck" userId="53e4e31d844c6930" providerId="LiveId" clId="{1808A56D-E61E-4C66-AFB5-F4CD9057636D}" dt="2025-03-21T21:21:46.301" v="10298" actId="1076"/>
          <ac:picMkLst>
            <pc:docMk/>
            <pc:sldMk cId="2491417725" sldId="376"/>
            <ac:picMk id="11" creationId="{CFFE0B48-B032-C98F-E5B7-9478106B1538}"/>
          </ac:picMkLst>
        </pc:picChg>
        <pc:picChg chg="add mod">
          <ac:chgData name="Clark Beck" userId="53e4e31d844c6930" providerId="LiveId" clId="{1808A56D-E61E-4C66-AFB5-F4CD9057636D}" dt="2025-03-21T21:21:44.675" v="10297" actId="1076"/>
          <ac:picMkLst>
            <pc:docMk/>
            <pc:sldMk cId="2491417725" sldId="376"/>
            <ac:picMk id="13" creationId="{640DCE1B-BD04-1345-FBE9-B77904AD3F46}"/>
          </ac:picMkLst>
        </pc:picChg>
      </pc:sldChg>
      <pc:sldChg chg="add ord">
        <pc:chgData name="Clark Beck" userId="53e4e31d844c6930" providerId="LiveId" clId="{1808A56D-E61E-4C66-AFB5-F4CD9057636D}" dt="2025-03-21T21:22:36.220" v="10302"/>
        <pc:sldMkLst>
          <pc:docMk/>
          <pc:sldMk cId="375501903" sldId="3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0A8036-C793-4120-A790-BF49BEC023F9}"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ECDE2EB8-2EA0-4791-91E7-71DF4107D775}">
      <dgm:prSet/>
      <dgm:spPr/>
      <dgm:t>
        <a:bodyPr/>
        <a:lstStyle/>
        <a:p>
          <a:r>
            <a:rPr lang="en-US"/>
            <a:t>Teaching</a:t>
          </a:r>
        </a:p>
      </dgm:t>
    </dgm:pt>
    <dgm:pt modelId="{0B7BC720-C68B-47D9-AA12-E5FDA4809817}" type="parTrans" cxnId="{4380D303-3CE2-4565-A11A-D904B1C594D0}">
      <dgm:prSet/>
      <dgm:spPr/>
      <dgm:t>
        <a:bodyPr/>
        <a:lstStyle/>
        <a:p>
          <a:endParaRPr lang="en-US"/>
        </a:p>
      </dgm:t>
    </dgm:pt>
    <dgm:pt modelId="{15D302CD-5834-428D-A25D-B8845F82CE47}" type="sibTrans" cxnId="{4380D303-3CE2-4565-A11A-D904B1C594D0}">
      <dgm:prSet/>
      <dgm:spPr/>
      <dgm:t>
        <a:bodyPr/>
        <a:lstStyle/>
        <a:p>
          <a:endParaRPr lang="en-US"/>
        </a:p>
      </dgm:t>
    </dgm:pt>
    <dgm:pt modelId="{51ADFA09-3E13-449B-9D0B-40EDD90CFEFD}">
      <dgm:prSet/>
      <dgm:spPr/>
      <dgm:t>
        <a:bodyPr/>
        <a:lstStyle/>
        <a:p>
          <a:r>
            <a:rPr lang="en-US"/>
            <a:t>Conduct</a:t>
          </a:r>
        </a:p>
      </dgm:t>
    </dgm:pt>
    <dgm:pt modelId="{CB2577CE-C264-4D8B-91B3-0F9CD265BBBB}" type="parTrans" cxnId="{EDF881CC-8721-42ED-B9CB-4418C7E97AF4}">
      <dgm:prSet/>
      <dgm:spPr/>
      <dgm:t>
        <a:bodyPr/>
        <a:lstStyle/>
        <a:p>
          <a:endParaRPr lang="en-US"/>
        </a:p>
      </dgm:t>
    </dgm:pt>
    <dgm:pt modelId="{7EE85D8B-9FDF-4490-83E8-CAA4863E5E1F}" type="sibTrans" cxnId="{EDF881CC-8721-42ED-B9CB-4418C7E97AF4}">
      <dgm:prSet/>
      <dgm:spPr/>
      <dgm:t>
        <a:bodyPr/>
        <a:lstStyle/>
        <a:p>
          <a:endParaRPr lang="en-US"/>
        </a:p>
      </dgm:t>
    </dgm:pt>
    <dgm:pt modelId="{68EA01FE-B1A0-4714-BE51-0B55E2573107}">
      <dgm:prSet/>
      <dgm:spPr/>
      <dgm:t>
        <a:bodyPr/>
        <a:lstStyle/>
        <a:p>
          <a:r>
            <a:rPr lang="en-US"/>
            <a:t>Aim in Life</a:t>
          </a:r>
        </a:p>
      </dgm:t>
    </dgm:pt>
    <dgm:pt modelId="{19BA69B5-9BAE-4725-A9D7-1EA4DF192B2E}" type="parTrans" cxnId="{269274AC-EAF8-4859-9793-BDEEB542BB65}">
      <dgm:prSet/>
      <dgm:spPr/>
      <dgm:t>
        <a:bodyPr/>
        <a:lstStyle/>
        <a:p>
          <a:endParaRPr lang="en-US"/>
        </a:p>
      </dgm:t>
    </dgm:pt>
    <dgm:pt modelId="{F3BEE7DD-D22C-40E7-955E-D28C56838A71}" type="sibTrans" cxnId="{269274AC-EAF8-4859-9793-BDEEB542BB65}">
      <dgm:prSet/>
      <dgm:spPr/>
      <dgm:t>
        <a:bodyPr/>
        <a:lstStyle/>
        <a:p>
          <a:endParaRPr lang="en-US"/>
        </a:p>
      </dgm:t>
    </dgm:pt>
    <dgm:pt modelId="{83AD79D4-B9ED-4C07-A3BD-C6DBDA7FBD8F}">
      <dgm:prSet/>
      <dgm:spPr/>
      <dgm:t>
        <a:bodyPr/>
        <a:lstStyle/>
        <a:p>
          <a:r>
            <a:rPr lang="en-US"/>
            <a:t>Faith</a:t>
          </a:r>
        </a:p>
      </dgm:t>
    </dgm:pt>
    <dgm:pt modelId="{7846E675-37CD-4749-A223-DFA5FB5577FC}" type="parTrans" cxnId="{F9BD126B-5A5A-46B6-B9CA-E392AF72972D}">
      <dgm:prSet/>
      <dgm:spPr/>
      <dgm:t>
        <a:bodyPr/>
        <a:lstStyle/>
        <a:p>
          <a:endParaRPr lang="en-US"/>
        </a:p>
      </dgm:t>
    </dgm:pt>
    <dgm:pt modelId="{F90EEFFC-1833-48EF-A4EB-9E3DDDCF1288}" type="sibTrans" cxnId="{F9BD126B-5A5A-46B6-B9CA-E392AF72972D}">
      <dgm:prSet/>
      <dgm:spPr/>
      <dgm:t>
        <a:bodyPr/>
        <a:lstStyle/>
        <a:p>
          <a:endParaRPr lang="en-US"/>
        </a:p>
      </dgm:t>
    </dgm:pt>
    <dgm:pt modelId="{527BBBE9-FBF0-44DC-9366-33AFF6C5E984}">
      <dgm:prSet/>
      <dgm:spPr/>
      <dgm:t>
        <a:bodyPr/>
        <a:lstStyle/>
        <a:p>
          <a:r>
            <a:rPr lang="en-US"/>
            <a:t>Patience</a:t>
          </a:r>
        </a:p>
      </dgm:t>
    </dgm:pt>
    <dgm:pt modelId="{10F468FA-4FF3-4DA6-99C9-774089537F84}" type="parTrans" cxnId="{73C7729D-20CE-4026-8B34-C01A4F432F9A}">
      <dgm:prSet/>
      <dgm:spPr/>
      <dgm:t>
        <a:bodyPr/>
        <a:lstStyle/>
        <a:p>
          <a:endParaRPr lang="en-US"/>
        </a:p>
      </dgm:t>
    </dgm:pt>
    <dgm:pt modelId="{3AAD0D89-865F-4C37-961A-37645F62D20E}" type="sibTrans" cxnId="{73C7729D-20CE-4026-8B34-C01A4F432F9A}">
      <dgm:prSet/>
      <dgm:spPr/>
      <dgm:t>
        <a:bodyPr/>
        <a:lstStyle/>
        <a:p>
          <a:endParaRPr lang="en-US"/>
        </a:p>
      </dgm:t>
    </dgm:pt>
    <dgm:pt modelId="{91259588-DDE0-43C6-B56E-716BD852E921}">
      <dgm:prSet/>
      <dgm:spPr/>
      <dgm:t>
        <a:bodyPr/>
        <a:lstStyle/>
        <a:p>
          <a:r>
            <a:rPr lang="en-US"/>
            <a:t>Love</a:t>
          </a:r>
        </a:p>
      </dgm:t>
    </dgm:pt>
    <dgm:pt modelId="{98E53364-8742-483A-A260-F4971816137B}" type="parTrans" cxnId="{D4B91417-E8F4-4E04-B858-71BF36C3F81A}">
      <dgm:prSet/>
      <dgm:spPr/>
      <dgm:t>
        <a:bodyPr/>
        <a:lstStyle/>
        <a:p>
          <a:endParaRPr lang="en-US"/>
        </a:p>
      </dgm:t>
    </dgm:pt>
    <dgm:pt modelId="{7BE864B1-E01C-41A3-AC8F-AB03B08A974A}" type="sibTrans" cxnId="{D4B91417-E8F4-4E04-B858-71BF36C3F81A}">
      <dgm:prSet/>
      <dgm:spPr/>
      <dgm:t>
        <a:bodyPr/>
        <a:lstStyle/>
        <a:p>
          <a:endParaRPr lang="en-US"/>
        </a:p>
      </dgm:t>
    </dgm:pt>
    <dgm:pt modelId="{69699A51-F431-407D-A707-3C754200C470}">
      <dgm:prSet/>
      <dgm:spPr/>
      <dgm:t>
        <a:bodyPr/>
        <a:lstStyle/>
        <a:p>
          <a:r>
            <a:rPr lang="en-US"/>
            <a:t>Steadfastness</a:t>
          </a:r>
        </a:p>
      </dgm:t>
    </dgm:pt>
    <dgm:pt modelId="{4F1B3156-41D3-40FD-96C5-34FF983507AB}" type="parTrans" cxnId="{D2A284C0-1CD8-4921-B337-DE2F2DF0525A}">
      <dgm:prSet/>
      <dgm:spPr/>
      <dgm:t>
        <a:bodyPr/>
        <a:lstStyle/>
        <a:p>
          <a:endParaRPr lang="en-US"/>
        </a:p>
      </dgm:t>
    </dgm:pt>
    <dgm:pt modelId="{E6B3E316-3F30-4CF6-B0C0-8239FDF515B4}" type="sibTrans" cxnId="{D2A284C0-1CD8-4921-B337-DE2F2DF0525A}">
      <dgm:prSet/>
      <dgm:spPr/>
      <dgm:t>
        <a:bodyPr/>
        <a:lstStyle/>
        <a:p>
          <a:endParaRPr lang="en-US"/>
        </a:p>
      </dgm:t>
    </dgm:pt>
    <dgm:pt modelId="{93A2F6F3-7C10-417F-92AC-B4466323A21B}">
      <dgm:prSet/>
      <dgm:spPr/>
      <dgm:t>
        <a:bodyPr/>
        <a:lstStyle/>
        <a:p>
          <a:r>
            <a:rPr lang="en-US"/>
            <a:t>Persecutions</a:t>
          </a:r>
        </a:p>
      </dgm:t>
    </dgm:pt>
    <dgm:pt modelId="{F396D620-FAE0-4A2D-A1FA-07E302E952B7}" type="parTrans" cxnId="{2E84F97E-EC64-48DF-A5F4-5440366985DD}">
      <dgm:prSet/>
      <dgm:spPr/>
      <dgm:t>
        <a:bodyPr/>
        <a:lstStyle/>
        <a:p>
          <a:endParaRPr lang="en-US"/>
        </a:p>
      </dgm:t>
    </dgm:pt>
    <dgm:pt modelId="{197958E0-819A-45C0-8CFD-DB1663DB0724}" type="sibTrans" cxnId="{2E84F97E-EC64-48DF-A5F4-5440366985DD}">
      <dgm:prSet/>
      <dgm:spPr/>
      <dgm:t>
        <a:bodyPr/>
        <a:lstStyle/>
        <a:p>
          <a:endParaRPr lang="en-US"/>
        </a:p>
      </dgm:t>
    </dgm:pt>
    <dgm:pt modelId="{00BC708F-E460-49A6-8DBA-6B14DAA26ADA}">
      <dgm:prSet/>
      <dgm:spPr/>
      <dgm:t>
        <a:bodyPr/>
        <a:lstStyle/>
        <a:p>
          <a:r>
            <a:rPr lang="en-US"/>
            <a:t>Sufferings</a:t>
          </a:r>
        </a:p>
      </dgm:t>
    </dgm:pt>
    <dgm:pt modelId="{BD2293FF-3AE4-4D66-A366-5158B43AC2EC}" type="parTrans" cxnId="{70E51256-5D09-4CC1-A230-46D478BB6ACC}">
      <dgm:prSet/>
      <dgm:spPr/>
      <dgm:t>
        <a:bodyPr/>
        <a:lstStyle/>
        <a:p>
          <a:endParaRPr lang="en-US"/>
        </a:p>
      </dgm:t>
    </dgm:pt>
    <dgm:pt modelId="{D756F6EF-865E-428A-8101-2C388D8D8150}" type="sibTrans" cxnId="{70E51256-5D09-4CC1-A230-46D478BB6ACC}">
      <dgm:prSet/>
      <dgm:spPr/>
      <dgm:t>
        <a:bodyPr/>
        <a:lstStyle/>
        <a:p>
          <a:endParaRPr lang="en-US"/>
        </a:p>
      </dgm:t>
    </dgm:pt>
    <dgm:pt modelId="{F31D17A7-12DB-4B55-9BA2-6C3BA6139F25}" type="pres">
      <dgm:prSet presAssocID="{BA0A8036-C793-4120-A790-BF49BEC023F9}" presName="diagram" presStyleCnt="0">
        <dgm:presLayoutVars>
          <dgm:dir/>
          <dgm:resizeHandles val="exact"/>
        </dgm:presLayoutVars>
      </dgm:prSet>
      <dgm:spPr/>
    </dgm:pt>
    <dgm:pt modelId="{A78092AD-BB4C-40D4-9496-32335CDC11E2}" type="pres">
      <dgm:prSet presAssocID="{ECDE2EB8-2EA0-4791-91E7-71DF4107D775}" presName="node" presStyleLbl="node1" presStyleIdx="0" presStyleCnt="9">
        <dgm:presLayoutVars>
          <dgm:bulletEnabled val="1"/>
        </dgm:presLayoutVars>
      </dgm:prSet>
      <dgm:spPr/>
    </dgm:pt>
    <dgm:pt modelId="{E5265F53-F232-4F39-A30A-A2B774C9C898}" type="pres">
      <dgm:prSet presAssocID="{15D302CD-5834-428D-A25D-B8845F82CE47}" presName="sibTrans" presStyleCnt="0"/>
      <dgm:spPr/>
    </dgm:pt>
    <dgm:pt modelId="{DDC51901-D04A-4F00-8DE2-8E806CCA6A82}" type="pres">
      <dgm:prSet presAssocID="{51ADFA09-3E13-449B-9D0B-40EDD90CFEFD}" presName="node" presStyleLbl="node1" presStyleIdx="1" presStyleCnt="9">
        <dgm:presLayoutVars>
          <dgm:bulletEnabled val="1"/>
        </dgm:presLayoutVars>
      </dgm:prSet>
      <dgm:spPr/>
    </dgm:pt>
    <dgm:pt modelId="{575F86CE-4EA3-4B6C-B6E0-E772A228CCB4}" type="pres">
      <dgm:prSet presAssocID="{7EE85D8B-9FDF-4490-83E8-CAA4863E5E1F}" presName="sibTrans" presStyleCnt="0"/>
      <dgm:spPr/>
    </dgm:pt>
    <dgm:pt modelId="{210DB607-EF9B-4BF9-8D9A-6E318E1271CB}" type="pres">
      <dgm:prSet presAssocID="{68EA01FE-B1A0-4714-BE51-0B55E2573107}" presName="node" presStyleLbl="node1" presStyleIdx="2" presStyleCnt="9">
        <dgm:presLayoutVars>
          <dgm:bulletEnabled val="1"/>
        </dgm:presLayoutVars>
      </dgm:prSet>
      <dgm:spPr/>
    </dgm:pt>
    <dgm:pt modelId="{46AAFD24-48B6-4BBA-AFC7-03CAD5646C9D}" type="pres">
      <dgm:prSet presAssocID="{F3BEE7DD-D22C-40E7-955E-D28C56838A71}" presName="sibTrans" presStyleCnt="0"/>
      <dgm:spPr/>
    </dgm:pt>
    <dgm:pt modelId="{479AEF0F-68BB-49B9-B4E0-FB1FA3B1D802}" type="pres">
      <dgm:prSet presAssocID="{83AD79D4-B9ED-4C07-A3BD-C6DBDA7FBD8F}" presName="node" presStyleLbl="node1" presStyleIdx="3" presStyleCnt="9">
        <dgm:presLayoutVars>
          <dgm:bulletEnabled val="1"/>
        </dgm:presLayoutVars>
      </dgm:prSet>
      <dgm:spPr/>
    </dgm:pt>
    <dgm:pt modelId="{B515608C-060F-4E76-9858-6CF0B1A3637A}" type="pres">
      <dgm:prSet presAssocID="{F90EEFFC-1833-48EF-A4EB-9E3DDDCF1288}" presName="sibTrans" presStyleCnt="0"/>
      <dgm:spPr/>
    </dgm:pt>
    <dgm:pt modelId="{F3DBA9D6-4C74-4E0A-B766-7140D388FE52}" type="pres">
      <dgm:prSet presAssocID="{527BBBE9-FBF0-44DC-9366-33AFF6C5E984}" presName="node" presStyleLbl="node1" presStyleIdx="4" presStyleCnt="9">
        <dgm:presLayoutVars>
          <dgm:bulletEnabled val="1"/>
        </dgm:presLayoutVars>
      </dgm:prSet>
      <dgm:spPr/>
    </dgm:pt>
    <dgm:pt modelId="{CE196171-D1B5-4AB0-B5B5-C38F3E8A7A72}" type="pres">
      <dgm:prSet presAssocID="{3AAD0D89-865F-4C37-961A-37645F62D20E}" presName="sibTrans" presStyleCnt="0"/>
      <dgm:spPr/>
    </dgm:pt>
    <dgm:pt modelId="{E4E15ECA-E217-4798-A365-673C516E63BA}" type="pres">
      <dgm:prSet presAssocID="{91259588-DDE0-43C6-B56E-716BD852E921}" presName="node" presStyleLbl="node1" presStyleIdx="5" presStyleCnt="9">
        <dgm:presLayoutVars>
          <dgm:bulletEnabled val="1"/>
        </dgm:presLayoutVars>
      </dgm:prSet>
      <dgm:spPr/>
    </dgm:pt>
    <dgm:pt modelId="{5E76C294-4105-4AC9-BFA3-D235DE0AB7BB}" type="pres">
      <dgm:prSet presAssocID="{7BE864B1-E01C-41A3-AC8F-AB03B08A974A}" presName="sibTrans" presStyleCnt="0"/>
      <dgm:spPr/>
    </dgm:pt>
    <dgm:pt modelId="{C9AFC038-EB04-4A77-A592-4358F338C6BE}" type="pres">
      <dgm:prSet presAssocID="{69699A51-F431-407D-A707-3C754200C470}" presName="node" presStyleLbl="node1" presStyleIdx="6" presStyleCnt="9">
        <dgm:presLayoutVars>
          <dgm:bulletEnabled val="1"/>
        </dgm:presLayoutVars>
      </dgm:prSet>
      <dgm:spPr/>
    </dgm:pt>
    <dgm:pt modelId="{DF1519DD-150F-47BB-861F-879D67CE1C48}" type="pres">
      <dgm:prSet presAssocID="{E6B3E316-3F30-4CF6-B0C0-8239FDF515B4}" presName="sibTrans" presStyleCnt="0"/>
      <dgm:spPr/>
    </dgm:pt>
    <dgm:pt modelId="{0202179C-4551-4D4C-8F91-E98C8FA6DCC5}" type="pres">
      <dgm:prSet presAssocID="{93A2F6F3-7C10-417F-92AC-B4466323A21B}" presName="node" presStyleLbl="node1" presStyleIdx="7" presStyleCnt="9">
        <dgm:presLayoutVars>
          <dgm:bulletEnabled val="1"/>
        </dgm:presLayoutVars>
      </dgm:prSet>
      <dgm:spPr/>
    </dgm:pt>
    <dgm:pt modelId="{FBDBDE67-3FC2-47AF-92F0-B1D2C21F5AF9}" type="pres">
      <dgm:prSet presAssocID="{197958E0-819A-45C0-8CFD-DB1663DB0724}" presName="sibTrans" presStyleCnt="0"/>
      <dgm:spPr/>
    </dgm:pt>
    <dgm:pt modelId="{CA1EB2B9-6CDF-4E38-BC42-D4361F9A5C6C}" type="pres">
      <dgm:prSet presAssocID="{00BC708F-E460-49A6-8DBA-6B14DAA26ADA}" presName="node" presStyleLbl="node1" presStyleIdx="8" presStyleCnt="9">
        <dgm:presLayoutVars>
          <dgm:bulletEnabled val="1"/>
        </dgm:presLayoutVars>
      </dgm:prSet>
      <dgm:spPr/>
    </dgm:pt>
  </dgm:ptLst>
  <dgm:cxnLst>
    <dgm:cxn modelId="{4380D303-3CE2-4565-A11A-D904B1C594D0}" srcId="{BA0A8036-C793-4120-A790-BF49BEC023F9}" destId="{ECDE2EB8-2EA0-4791-91E7-71DF4107D775}" srcOrd="0" destOrd="0" parTransId="{0B7BC720-C68B-47D9-AA12-E5FDA4809817}" sibTransId="{15D302CD-5834-428D-A25D-B8845F82CE47}"/>
    <dgm:cxn modelId="{E0C95609-B0B6-47DB-800B-42D98AD618C3}" type="presOf" srcId="{83AD79D4-B9ED-4C07-A3BD-C6DBDA7FBD8F}" destId="{479AEF0F-68BB-49B9-B4E0-FB1FA3B1D802}" srcOrd="0" destOrd="0" presId="urn:microsoft.com/office/officeart/2005/8/layout/default"/>
    <dgm:cxn modelId="{E642830D-AF2B-4B7F-A7B6-C6C89ECB7EFB}" type="presOf" srcId="{ECDE2EB8-2EA0-4791-91E7-71DF4107D775}" destId="{A78092AD-BB4C-40D4-9496-32335CDC11E2}" srcOrd="0" destOrd="0" presId="urn:microsoft.com/office/officeart/2005/8/layout/default"/>
    <dgm:cxn modelId="{04125311-7A4E-4B9F-81EB-F10D21B319A1}" type="presOf" srcId="{51ADFA09-3E13-449B-9D0B-40EDD90CFEFD}" destId="{DDC51901-D04A-4F00-8DE2-8E806CCA6A82}" srcOrd="0" destOrd="0" presId="urn:microsoft.com/office/officeart/2005/8/layout/default"/>
    <dgm:cxn modelId="{D4B91417-E8F4-4E04-B858-71BF36C3F81A}" srcId="{BA0A8036-C793-4120-A790-BF49BEC023F9}" destId="{91259588-DDE0-43C6-B56E-716BD852E921}" srcOrd="5" destOrd="0" parTransId="{98E53364-8742-483A-A260-F4971816137B}" sibTransId="{7BE864B1-E01C-41A3-AC8F-AB03B08A974A}"/>
    <dgm:cxn modelId="{7430CB3B-1DFF-43CF-B765-AEA3558980DE}" type="presOf" srcId="{93A2F6F3-7C10-417F-92AC-B4466323A21B}" destId="{0202179C-4551-4D4C-8F91-E98C8FA6DCC5}" srcOrd="0" destOrd="0" presId="urn:microsoft.com/office/officeart/2005/8/layout/default"/>
    <dgm:cxn modelId="{CF1D3B62-DD2C-4EAD-9458-DA346915EA40}" type="presOf" srcId="{69699A51-F431-407D-A707-3C754200C470}" destId="{C9AFC038-EB04-4A77-A592-4358F338C6BE}" srcOrd="0" destOrd="0" presId="urn:microsoft.com/office/officeart/2005/8/layout/default"/>
    <dgm:cxn modelId="{F9BD126B-5A5A-46B6-B9CA-E392AF72972D}" srcId="{BA0A8036-C793-4120-A790-BF49BEC023F9}" destId="{83AD79D4-B9ED-4C07-A3BD-C6DBDA7FBD8F}" srcOrd="3" destOrd="0" parTransId="{7846E675-37CD-4749-A223-DFA5FB5577FC}" sibTransId="{F90EEFFC-1833-48EF-A4EB-9E3DDDCF1288}"/>
    <dgm:cxn modelId="{70E51256-5D09-4CC1-A230-46D478BB6ACC}" srcId="{BA0A8036-C793-4120-A790-BF49BEC023F9}" destId="{00BC708F-E460-49A6-8DBA-6B14DAA26ADA}" srcOrd="8" destOrd="0" parTransId="{BD2293FF-3AE4-4D66-A366-5158B43AC2EC}" sibTransId="{D756F6EF-865E-428A-8101-2C388D8D8150}"/>
    <dgm:cxn modelId="{2E84F97E-EC64-48DF-A5F4-5440366985DD}" srcId="{BA0A8036-C793-4120-A790-BF49BEC023F9}" destId="{93A2F6F3-7C10-417F-92AC-B4466323A21B}" srcOrd="7" destOrd="0" parTransId="{F396D620-FAE0-4A2D-A1FA-07E302E952B7}" sibTransId="{197958E0-819A-45C0-8CFD-DB1663DB0724}"/>
    <dgm:cxn modelId="{EEA82A96-9F7E-4C82-8FEC-29392F26545F}" type="presOf" srcId="{00BC708F-E460-49A6-8DBA-6B14DAA26ADA}" destId="{CA1EB2B9-6CDF-4E38-BC42-D4361F9A5C6C}" srcOrd="0" destOrd="0" presId="urn:microsoft.com/office/officeart/2005/8/layout/default"/>
    <dgm:cxn modelId="{73C7729D-20CE-4026-8B34-C01A4F432F9A}" srcId="{BA0A8036-C793-4120-A790-BF49BEC023F9}" destId="{527BBBE9-FBF0-44DC-9366-33AFF6C5E984}" srcOrd="4" destOrd="0" parTransId="{10F468FA-4FF3-4DA6-99C9-774089537F84}" sibTransId="{3AAD0D89-865F-4C37-961A-37645F62D20E}"/>
    <dgm:cxn modelId="{4FAF9FA6-FD75-47F2-9D6F-88CC056B0D3E}" type="presOf" srcId="{68EA01FE-B1A0-4714-BE51-0B55E2573107}" destId="{210DB607-EF9B-4BF9-8D9A-6E318E1271CB}" srcOrd="0" destOrd="0" presId="urn:microsoft.com/office/officeart/2005/8/layout/default"/>
    <dgm:cxn modelId="{269274AC-EAF8-4859-9793-BDEEB542BB65}" srcId="{BA0A8036-C793-4120-A790-BF49BEC023F9}" destId="{68EA01FE-B1A0-4714-BE51-0B55E2573107}" srcOrd="2" destOrd="0" parTransId="{19BA69B5-9BAE-4725-A9D7-1EA4DF192B2E}" sibTransId="{F3BEE7DD-D22C-40E7-955E-D28C56838A71}"/>
    <dgm:cxn modelId="{28D6BAAD-3CF8-4DBD-A446-DA35FB89463C}" type="presOf" srcId="{91259588-DDE0-43C6-B56E-716BD852E921}" destId="{E4E15ECA-E217-4798-A365-673C516E63BA}" srcOrd="0" destOrd="0" presId="urn:microsoft.com/office/officeart/2005/8/layout/default"/>
    <dgm:cxn modelId="{D2A284C0-1CD8-4921-B337-DE2F2DF0525A}" srcId="{BA0A8036-C793-4120-A790-BF49BEC023F9}" destId="{69699A51-F431-407D-A707-3C754200C470}" srcOrd="6" destOrd="0" parTransId="{4F1B3156-41D3-40FD-96C5-34FF983507AB}" sibTransId="{E6B3E316-3F30-4CF6-B0C0-8239FDF515B4}"/>
    <dgm:cxn modelId="{EB7BD2C1-CBFE-4550-A80A-35009CCAADD6}" type="presOf" srcId="{527BBBE9-FBF0-44DC-9366-33AFF6C5E984}" destId="{F3DBA9D6-4C74-4E0A-B766-7140D388FE52}" srcOrd="0" destOrd="0" presId="urn:microsoft.com/office/officeart/2005/8/layout/default"/>
    <dgm:cxn modelId="{EDF881CC-8721-42ED-B9CB-4418C7E97AF4}" srcId="{BA0A8036-C793-4120-A790-BF49BEC023F9}" destId="{51ADFA09-3E13-449B-9D0B-40EDD90CFEFD}" srcOrd="1" destOrd="0" parTransId="{CB2577CE-C264-4D8B-91B3-0F9CD265BBBB}" sibTransId="{7EE85D8B-9FDF-4490-83E8-CAA4863E5E1F}"/>
    <dgm:cxn modelId="{0A711ECE-63E2-43D0-AF87-3ABD7EA93A4B}" type="presOf" srcId="{BA0A8036-C793-4120-A790-BF49BEC023F9}" destId="{F31D17A7-12DB-4B55-9BA2-6C3BA6139F25}" srcOrd="0" destOrd="0" presId="urn:microsoft.com/office/officeart/2005/8/layout/default"/>
    <dgm:cxn modelId="{7E8C2855-CB82-49B9-913E-D5C6C194A8A8}" type="presParOf" srcId="{F31D17A7-12DB-4B55-9BA2-6C3BA6139F25}" destId="{A78092AD-BB4C-40D4-9496-32335CDC11E2}" srcOrd="0" destOrd="0" presId="urn:microsoft.com/office/officeart/2005/8/layout/default"/>
    <dgm:cxn modelId="{3954A107-8AD3-4F94-834B-F25BE1B5F8A5}" type="presParOf" srcId="{F31D17A7-12DB-4B55-9BA2-6C3BA6139F25}" destId="{E5265F53-F232-4F39-A30A-A2B774C9C898}" srcOrd="1" destOrd="0" presId="urn:microsoft.com/office/officeart/2005/8/layout/default"/>
    <dgm:cxn modelId="{6F5940EC-97C9-4CF7-BA84-14270C0E5F8D}" type="presParOf" srcId="{F31D17A7-12DB-4B55-9BA2-6C3BA6139F25}" destId="{DDC51901-D04A-4F00-8DE2-8E806CCA6A82}" srcOrd="2" destOrd="0" presId="urn:microsoft.com/office/officeart/2005/8/layout/default"/>
    <dgm:cxn modelId="{AC2B80B5-5E3C-4E0B-BF65-876FF647EF14}" type="presParOf" srcId="{F31D17A7-12DB-4B55-9BA2-6C3BA6139F25}" destId="{575F86CE-4EA3-4B6C-B6E0-E772A228CCB4}" srcOrd="3" destOrd="0" presId="urn:microsoft.com/office/officeart/2005/8/layout/default"/>
    <dgm:cxn modelId="{EBE2B00E-7A10-45D2-8AE7-F9661664E273}" type="presParOf" srcId="{F31D17A7-12DB-4B55-9BA2-6C3BA6139F25}" destId="{210DB607-EF9B-4BF9-8D9A-6E318E1271CB}" srcOrd="4" destOrd="0" presId="urn:microsoft.com/office/officeart/2005/8/layout/default"/>
    <dgm:cxn modelId="{27266023-F4F5-4994-A7D6-AAE4EB475069}" type="presParOf" srcId="{F31D17A7-12DB-4B55-9BA2-6C3BA6139F25}" destId="{46AAFD24-48B6-4BBA-AFC7-03CAD5646C9D}" srcOrd="5" destOrd="0" presId="urn:microsoft.com/office/officeart/2005/8/layout/default"/>
    <dgm:cxn modelId="{1BEFEC85-AA79-4877-9AA4-B2FEF8D5CC92}" type="presParOf" srcId="{F31D17A7-12DB-4B55-9BA2-6C3BA6139F25}" destId="{479AEF0F-68BB-49B9-B4E0-FB1FA3B1D802}" srcOrd="6" destOrd="0" presId="urn:microsoft.com/office/officeart/2005/8/layout/default"/>
    <dgm:cxn modelId="{02619538-B8DD-4503-B7D5-5059687F6B69}" type="presParOf" srcId="{F31D17A7-12DB-4B55-9BA2-6C3BA6139F25}" destId="{B515608C-060F-4E76-9858-6CF0B1A3637A}" srcOrd="7" destOrd="0" presId="urn:microsoft.com/office/officeart/2005/8/layout/default"/>
    <dgm:cxn modelId="{A0E36C39-C222-4AA3-B7A1-ECAB6E7D23F0}" type="presParOf" srcId="{F31D17A7-12DB-4B55-9BA2-6C3BA6139F25}" destId="{F3DBA9D6-4C74-4E0A-B766-7140D388FE52}" srcOrd="8" destOrd="0" presId="urn:microsoft.com/office/officeart/2005/8/layout/default"/>
    <dgm:cxn modelId="{5A05DC35-2035-4E58-924A-8E6F56240F76}" type="presParOf" srcId="{F31D17A7-12DB-4B55-9BA2-6C3BA6139F25}" destId="{CE196171-D1B5-4AB0-B5B5-C38F3E8A7A72}" srcOrd="9" destOrd="0" presId="urn:microsoft.com/office/officeart/2005/8/layout/default"/>
    <dgm:cxn modelId="{0AFF6605-A92A-4148-A251-1A641E05A8B5}" type="presParOf" srcId="{F31D17A7-12DB-4B55-9BA2-6C3BA6139F25}" destId="{E4E15ECA-E217-4798-A365-673C516E63BA}" srcOrd="10" destOrd="0" presId="urn:microsoft.com/office/officeart/2005/8/layout/default"/>
    <dgm:cxn modelId="{6A7071BF-418B-4289-9621-71BF75C2CE2B}" type="presParOf" srcId="{F31D17A7-12DB-4B55-9BA2-6C3BA6139F25}" destId="{5E76C294-4105-4AC9-BFA3-D235DE0AB7BB}" srcOrd="11" destOrd="0" presId="urn:microsoft.com/office/officeart/2005/8/layout/default"/>
    <dgm:cxn modelId="{0EA3AB4A-4853-4B60-B825-1399F49BAC85}" type="presParOf" srcId="{F31D17A7-12DB-4B55-9BA2-6C3BA6139F25}" destId="{C9AFC038-EB04-4A77-A592-4358F338C6BE}" srcOrd="12" destOrd="0" presId="urn:microsoft.com/office/officeart/2005/8/layout/default"/>
    <dgm:cxn modelId="{01DBB417-9E2A-42CF-BC8A-84D573A579D7}" type="presParOf" srcId="{F31D17A7-12DB-4B55-9BA2-6C3BA6139F25}" destId="{DF1519DD-150F-47BB-861F-879D67CE1C48}" srcOrd="13" destOrd="0" presId="urn:microsoft.com/office/officeart/2005/8/layout/default"/>
    <dgm:cxn modelId="{0C53C4AA-228C-4FA2-9FF3-940B91C82931}" type="presParOf" srcId="{F31D17A7-12DB-4B55-9BA2-6C3BA6139F25}" destId="{0202179C-4551-4D4C-8F91-E98C8FA6DCC5}" srcOrd="14" destOrd="0" presId="urn:microsoft.com/office/officeart/2005/8/layout/default"/>
    <dgm:cxn modelId="{C7D56528-6FBA-43CC-8AF9-12FE3DF64EA2}" type="presParOf" srcId="{F31D17A7-12DB-4B55-9BA2-6C3BA6139F25}" destId="{FBDBDE67-3FC2-47AF-92F0-B1D2C21F5AF9}" srcOrd="15" destOrd="0" presId="urn:microsoft.com/office/officeart/2005/8/layout/default"/>
    <dgm:cxn modelId="{2BA50616-00F6-4879-9ECD-D337A3A12315}" type="presParOf" srcId="{F31D17A7-12DB-4B55-9BA2-6C3BA6139F25}" destId="{CA1EB2B9-6CDF-4E38-BC42-D4361F9A5C6C}"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3EDE00-4EDA-4B6D-B3D3-E870A0C26D8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596008E-0E48-40D6-8E22-FA2624BD0F06}">
      <dgm:prSet/>
      <dgm:spPr/>
      <dgm:t>
        <a:bodyPr/>
        <a:lstStyle/>
        <a:p>
          <a:r>
            <a:rPr lang="en-US" dirty="0"/>
            <a:t>Addiction</a:t>
          </a:r>
        </a:p>
      </dgm:t>
    </dgm:pt>
    <dgm:pt modelId="{409AED3F-5073-43B3-A81D-D20FAC48CB54}" type="parTrans" cxnId="{94D6FF86-7CA5-4E04-8356-E80AE1577E15}">
      <dgm:prSet/>
      <dgm:spPr/>
      <dgm:t>
        <a:bodyPr/>
        <a:lstStyle/>
        <a:p>
          <a:endParaRPr lang="en-US"/>
        </a:p>
      </dgm:t>
    </dgm:pt>
    <dgm:pt modelId="{D3BE06F2-2E2E-47D5-8762-48EF7346F76C}" type="sibTrans" cxnId="{94D6FF86-7CA5-4E04-8356-E80AE1577E15}">
      <dgm:prSet/>
      <dgm:spPr/>
      <dgm:t>
        <a:bodyPr/>
        <a:lstStyle/>
        <a:p>
          <a:endParaRPr lang="en-US"/>
        </a:p>
      </dgm:t>
    </dgm:pt>
    <dgm:pt modelId="{50795331-0292-40FA-AF1F-0A7D370CD313}">
      <dgm:prSet/>
      <dgm:spPr/>
      <dgm:t>
        <a:bodyPr/>
        <a:lstStyle/>
        <a:p>
          <a:r>
            <a:rPr lang="en-US" dirty="0"/>
            <a:t>Turn to porn rather than engaging in the real world with women</a:t>
          </a:r>
        </a:p>
      </dgm:t>
    </dgm:pt>
    <dgm:pt modelId="{24C5C255-2D72-4ABA-9483-75AA0B16204A}" type="parTrans" cxnId="{C5149695-7DF5-4E50-974E-61EAE7F9DFD2}">
      <dgm:prSet/>
      <dgm:spPr/>
      <dgm:t>
        <a:bodyPr/>
        <a:lstStyle/>
        <a:p>
          <a:endParaRPr lang="en-US"/>
        </a:p>
      </dgm:t>
    </dgm:pt>
    <dgm:pt modelId="{2A6BDF99-BB86-43A8-837E-37207193FCDD}" type="sibTrans" cxnId="{C5149695-7DF5-4E50-974E-61EAE7F9DFD2}">
      <dgm:prSet/>
      <dgm:spPr/>
      <dgm:t>
        <a:bodyPr/>
        <a:lstStyle/>
        <a:p>
          <a:endParaRPr lang="en-US"/>
        </a:p>
      </dgm:t>
    </dgm:pt>
    <dgm:pt modelId="{1A7A9E3E-3912-4C95-B1B5-1A82020E4A61}">
      <dgm:prSet/>
      <dgm:spPr/>
      <dgm:t>
        <a:bodyPr/>
        <a:lstStyle/>
        <a:p>
          <a:r>
            <a:rPr lang="en-US"/>
            <a:t>Find real women less attractive</a:t>
          </a:r>
        </a:p>
      </dgm:t>
    </dgm:pt>
    <dgm:pt modelId="{E184994D-DCFB-462E-84CB-9B5B14B98540}" type="parTrans" cxnId="{9453BA9E-AD26-4360-A5B6-142D6943EB79}">
      <dgm:prSet/>
      <dgm:spPr/>
      <dgm:t>
        <a:bodyPr/>
        <a:lstStyle/>
        <a:p>
          <a:endParaRPr lang="en-US"/>
        </a:p>
      </dgm:t>
    </dgm:pt>
    <dgm:pt modelId="{0A37D388-C10D-453D-9A05-FA1A8F6C2FE9}" type="sibTrans" cxnId="{9453BA9E-AD26-4360-A5B6-142D6943EB79}">
      <dgm:prSet/>
      <dgm:spPr/>
      <dgm:t>
        <a:bodyPr/>
        <a:lstStyle/>
        <a:p>
          <a:endParaRPr lang="en-US"/>
        </a:p>
      </dgm:t>
    </dgm:pt>
    <dgm:pt modelId="{D2E7B260-B79B-4E5D-9A15-E90E476C188B}">
      <dgm:prSet/>
      <dgm:spPr/>
      <dgm:t>
        <a:bodyPr/>
        <a:lstStyle/>
        <a:p>
          <a:r>
            <a:rPr lang="en-US"/>
            <a:t>Experience lower sexual satisfaction</a:t>
          </a:r>
        </a:p>
      </dgm:t>
    </dgm:pt>
    <dgm:pt modelId="{87F47F85-EF02-4523-A152-36A78D6582E2}" type="parTrans" cxnId="{05B5B4D4-64DB-4B32-A438-CC60E09BC71D}">
      <dgm:prSet/>
      <dgm:spPr/>
      <dgm:t>
        <a:bodyPr/>
        <a:lstStyle/>
        <a:p>
          <a:endParaRPr lang="en-US"/>
        </a:p>
      </dgm:t>
    </dgm:pt>
    <dgm:pt modelId="{64E6D153-FA48-4511-902F-A6ACDFA930F5}" type="sibTrans" cxnId="{05B5B4D4-64DB-4B32-A438-CC60E09BC71D}">
      <dgm:prSet/>
      <dgm:spPr/>
      <dgm:t>
        <a:bodyPr/>
        <a:lstStyle/>
        <a:p>
          <a:endParaRPr lang="en-US"/>
        </a:p>
      </dgm:t>
    </dgm:pt>
    <dgm:pt modelId="{C78919DD-2359-44E6-BCA5-F306640810ED}">
      <dgm:prSet/>
      <dgm:spPr/>
      <dgm:t>
        <a:bodyPr/>
        <a:lstStyle/>
        <a:p>
          <a:r>
            <a:rPr lang="en-US" dirty="0"/>
            <a:t>Separate sexual pleasures from a sexual relationship</a:t>
          </a:r>
        </a:p>
      </dgm:t>
    </dgm:pt>
    <dgm:pt modelId="{79B246A1-1B92-4955-B169-1D88EEE475C0}" type="parTrans" cxnId="{64C2323F-E611-4EDB-A950-D30CF0FF6440}">
      <dgm:prSet/>
      <dgm:spPr/>
      <dgm:t>
        <a:bodyPr/>
        <a:lstStyle/>
        <a:p>
          <a:endParaRPr lang="en-US"/>
        </a:p>
      </dgm:t>
    </dgm:pt>
    <dgm:pt modelId="{2035EF63-5608-4A5F-8B17-E60DED9B51BE}" type="sibTrans" cxnId="{64C2323F-E611-4EDB-A950-D30CF0FF6440}">
      <dgm:prSet/>
      <dgm:spPr/>
      <dgm:t>
        <a:bodyPr/>
        <a:lstStyle/>
        <a:p>
          <a:endParaRPr lang="en-US"/>
        </a:p>
      </dgm:t>
    </dgm:pt>
    <dgm:pt modelId="{9B6F7EAC-0468-4DF1-A06B-0FC2BE777829}">
      <dgm:prSet/>
      <dgm:spPr/>
      <dgm:t>
        <a:bodyPr/>
        <a:lstStyle/>
        <a:p>
          <a:r>
            <a:rPr lang="en-US"/>
            <a:t>Risks in the future are even greater with metaverse, spatial video, and generative AI. </a:t>
          </a:r>
        </a:p>
      </dgm:t>
    </dgm:pt>
    <dgm:pt modelId="{E56B7474-D920-4710-8E99-E1C204553F74}" type="parTrans" cxnId="{7E3102B9-1027-4295-B0DC-ADD7CF2BAA8B}">
      <dgm:prSet/>
      <dgm:spPr/>
      <dgm:t>
        <a:bodyPr/>
        <a:lstStyle/>
        <a:p>
          <a:endParaRPr lang="en-US"/>
        </a:p>
      </dgm:t>
    </dgm:pt>
    <dgm:pt modelId="{60F708A5-4C9C-40F1-83E7-FF58338A0CEC}" type="sibTrans" cxnId="{7E3102B9-1027-4295-B0DC-ADD7CF2BAA8B}">
      <dgm:prSet/>
      <dgm:spPr/>
      <dgm:t>
        <a:bodyPr/>
        <a:lstStyle/>
        <a:p>
          <a:endParaRPr lang="en-US"/>
        </a:p>
      </dgm:t>
    </dgm:pt>
    <dgm:pt modelId="{033579B0-F7A3-42CB-BCE6-EB33E8ACFB92}">
      <dgm:prSet/>
      <dgm:spPr/>
      <dgm:t>
        <a:bodyPr/>
        <a:lstStyle/>
        <a:p>
          <a:r>
            <a:rPr lang="en-US"/>
            <a:t>Men are shying away from the risk of rejection</a:t>
          </a:r>
        </a:p>
      </dgm:t>
    </dgm:pt>
    <dgm:pt modelId="{EB03ED78-7250-489B-9569-65503A16DF6B}" type="parTrans" cxnId="{D4136DB7-3FAA-4902-9ABC-AD547AC7D314}">
      <dgm:prSet/>
      <dgm:spPr/>
      <dgm:t>
        <a:bodyPr/>
        <a:lstStyle/>
        <a:p>
          <a:endParaRPr lang="en-US"/>
        </a:p>
      </dgm:t>
    </dgm:pt>
    <dgm:pt modelId="{E8174E74-9F6E-4045-874B-F693C8B4A27B}" type="sibTrans" cxnId="{D4136DB7-3FAA-4902-9ABC-AD547AC7D314}">
      <dgm:prSet/>
      <dgm:spPr/>
      <dgm:t>
        <a:bodyPr/>
        <a:lstStyle/>
        <a:p>
          <a:endParaRPr lang="en-US"/>
        </a:p>
      </dgm:t>
    </dgm:pt>
    <dgm:pt modelId="{ACDAAE17-5870-4C89-AE2A-2BF48932B329}" type="pres">
      <dgm:prSet presAssocID="{053EDE00-4EDA-4B6D-B3D3-E870A0C26D86}" presName="vert0" presStyleCnt="0">
        <dgm:presLayoutVars>
          <dgm:dir/>
          <dgm:animOne val="branch"/>
          <dgm:animLvl val="lvl"/>
        </dgm:presLayoutVars>
      </dgm:prSet>
      <dgm:spPr/>
    </dgm:pt>
    <dgm:pt modelId="{7009775F-E1EB-40A9-A2E7-ECC31767953D}" type="pres">
      <dgm:prSet presAssocID="{F596008E-0E48-40D6-8E22-FA2624BD0F06}" presName="thickLine" presStyleLbl="alignNode1" presStyleIdx="0" presStyleCnt="7"/>
      <dgm:spPr/>
    </dgm:pt>
    <dgm:pt modelId="{060BDB8D-F014-42F5-B65C-2EC2CC02B0AA}" type="pres">
      <dgm:prSet presAssocID="{F596008E-0E48-40D6-8E22-FA2624BD0F06}" presName="horz1" presStyleCnt="0"/>
      <dgm:spPr/>
    </dgm:pt>
    <dgm:pt modelId="{69A89F3F-4A3A-478F-909E-95B8A7FB930E}" type="pres">
      <dgm:prSet presAssocID="{F596008E-0E48-40D6-8E22-FA2624BD0F06}" presName="tx1" presStyleLbl="revTx" presStyleIdx="0" presStyleCnt="7"/>
      <dgm:spPr/>
    </dgm:pt>
    <dgm:pt modelId="{ACA3AE0F-A607-471C-9816-6753D1A2FC80}" type="pres">
      <dgm:prSet presAssocID="{F596008E-0E48-40D6-8E22-FA2624BD0F06}" presName="vert1" presStyleCnt="0"/>
      <dgm:spPr/>
    </dgm:pt>
    <dgm:pt modelId="{E4FED646-8821-4174-83CB-94C23085949D}" type="pres">
      <dgm:prSet presAssocID="{50795331-0292-40FA-AF1F-0A7D370CD313}" presName="thickLine" presStyleLbl="alignNode1" presStyleIdx="1" presStyleCnt="7"/>
      <dgm:spPr/>
    </dgm:pt>
    <dgm:pt modelId="{A5DCB125-80F1-4184-912F-A37AABC80CDD}" type="pres">
      <dgm:prSet presAssocID="{50795331-0292-40FA-AF1F-0A7D370CD313}" presName="horz1" presStyleCnt="0"/>
      <dgm:spPr/>
    </dgm:pt>
    <dgm:pt modelId="{85BDE942-A4A5-4453-9542-8B3B42B49B8E}" type="pres">
      <dgm:prSet presAssocID="{50795331-0292-40FA-AF1F-0A7D370CD313}" presName="tx1" presStyleLbl="revTx" presStyleIdx="1" presStyleCnt="7"/>
      <dgm:spPr/>
    </dgm:pt>
    <dgm:pt modelId="{959CB371-4CE3-437E-890A-724C746F03E8}" type="pres">
      <dgm:prSet presAssocID="{50795331-0292-40FA-AF1F-0A7D370CD313}" presName="vert1" presStyleCnt="0"/>
      <dgm:spPr/>
    </dgm:pt>
    <dgm:pt modelId="{12428CDE-A6DD-41B6-A2F3-EAD5ED9D4AEE}" type="pres">
      <dgm:prSet presAssocID="{1A7A9E3E-3912-4C95-B1B5-1A82020E4A61}" presName="thickLine" presStyleLbl="alignNode1" presStyleIdx="2" presStyleCnt="7"/>
      <dgm:spPr/>
    </dgm:pt>
    <dgm:pt modelId="{90F4D5B9-7E1A-418E-957F-90BB85AC09CE}" type="pres">
      <dgm:prSet presAssocID="{1A7A9E3E-3912-4C95-B1B5-1A82020E4A61}" presName="horz1" presStyleCnt="0"/>
      <dgm:spPr/>
    </dgm:pt>
    <dgm:pt modelId="{23C47263-5874-4C0B-B58E-DA81B9838AF9}" type="pres">
      <dgm:prSet presAssocID="{1A7A9E3E-3912-4C95-B1B5-1A82020E4A61}" presName="tx1" presStyleLbl="revTx" presStyleIdx="2" presStyleCnt="7"/>
      <dgm:spPr/>
    </dgm:pt>
    <dgm:pt modelId="{C2F29363-D38C-4D8E-BE60-6398A1D3B27E}" type="pres">
      <dgm:prSet presAssocID="{1A7A9E3E-3912-4C95-B1B5-1A82020E4A61}" presName="vert1" presStyleCnt="0"/>
      <dgm:spPr/>
    </dgm:pt>
    <dgm:pt modelId="{E63B1377-CCA8-4077-85C6-89E957CF8326}" type="pres">
      <dgm:prSet presAssocID="{D2E7B260-B79B-4E5D-9A15-E90E476C188B}" presName="thickLine" presStyleLbl="alignNode1" presStyleIdx="3" presStyleCnt="7"/>
      <dgm:spPr/>
    </dgm:pt>
    <dgm:pt modelId="{13595226-DD03-4810-8D37-80A5D97CB0D9}" type="pres">
      <dgm:prSet presAssocID="{D2E7B260-B79B-4E5D-9A15-E90E476C188B}" presName="horz1" presStyleCnt="0"/>
      <dgm:spPr/>
    </dgm:pt>
    <dgm:pt modelId="{F3B6577D-A10B-4065-910B-C30EF193E67E}" type="pres">
      <dgm:prSet presAssocID="{D2E7B260-B79B-4E5D-9A15-E90E476C188B}" presName="tx1" presStyleLbl="revTx" presStyleIdx="3" presStyleCnt="7"/>
      <dgm:spPr/>
    </dgm:pt>
    <dgm:pt modelId="{B9666C80-9222-44D0-87C7-C234022482D7}" type="pres">
      <dgm:prSet presAssocID="{D2E7B260-B79B-4E5D-9A15-E90E476C188B}" presName="vert1" presStyleCnt="0"/>
      <dgm:spPr/>
    </dgm:pt>
    <dgm:pt modelId="{733F90EB-8D02-4C33-A984-EAE057FBCE59}" type="pres">
      <dgm:prSet presAssocID="{C78919DD-2359-44E6-BCA5-F306640810ED}" presName="thickLine" presStyleLbl="alignNode1" presStyleIdx="4" presStyleCnt="7"/>
      <dgm:spPr/>
    </dgm:pt>
    <dgm:pt modelId="{35C4F886-2B17-4806-BC0D-FB80998153E1}" type="pres">
      <dgm:prSet presAssocID="{C78919DD-2359-44E6-BCA5-F306640810ED}" presName="horz1" presStyleCnt="0"/>
      <dgm:spPr/>
    </dgm:pt>
    <dgm:pt modelId="{6D7236F9-062D-4647-AC85-124F65C4DE9F}" type="pres">
      <dgm:prSet presAssocID="{C78919DD-2359-44E6-BCA5-F306640810ED}" presName="tx1" presStyleLbl="revTx" presStyleIdx="4" presStyleCnt="7"/>
      <dgm:spPr/>
    </dgm:pt>
    <dgm:pt modelId="{A500795E-6995-4170-94FB-A9B7ECB1F7BC}" type="pres">
      <dgm:prSet presAssocID="{C78919DD-2359-44E6-BCA5-F306640810ED}" presName="vert1" presStyleCnt="0"/>
      <dgm:spPr/>
    </dgm:pt>
    <dgm:pt modelId="{F24425F9-8458-4371-9DAD-15D5456F0525}" type="pres">
      <dgm:prSet presAssocID="{9B6F7EAC-0468-4DF1-A06B-0FC2BE777829}" presName="thickLine" presStyleLbl="alignNode1" presStyleIdx="5" presStyleCnt="7"/>
      <dgm:spPr/>
    </dgm:pt>
    <dgm:pt modelId="{EB795FB8-38ED-4608-B732-C875D8779738}" type="pres">
      <dgm:prSet presAssocID="{9B6F7EAC-0468-4DF1-A06B-0FC2BE777829}" presName="horz1" presStyleCnt="0"/>
      <dgm:spPr/>
    </dgm:pt>
    <dgm:pt modelId="{FEE0FF0D-6476-43C4-986E-2494F03FE764}" type="pres">
      <dgm:prSet presAssocID="{9B6F7EAC-0468-4DF1-A06B-0FC2BE777829}" presName="tx1" presStyleLbl="revTx" presStyleIdx="5" presStyleCnt="7"/>
      <dgm:spPr/>
    </dgm:pt>
    <dgm:pt modelId="{F05FCB6E-3EF9-4B06-8820-E1CDA35E897C}" type="pres">
      <dgm:prSet presAssocID="{9B6F7EAC-0468-4DF1-A06B-0FC2BE777829}" presName="vert1" presStyleCnt="0"/>
      <dgm:spPr/>
    </dgm:pt>
    <dgm:pt modelId="{D34A42EE-0DB2-4D9D-BDC5-ECF56E043356}" type="pres">
      <dgm:prSet presAssocID="{033579B0-F7A3-42CB-BCE6-EB33E8ACFB92}" presName="thickLine" presStyleLbl="alignNode1" presStyleIdx="6" presStyleCnt="7"/>
      <dgm:spPr/>
    </dgm:pt>
    <dgm:pt modelId="{DC81C6BF-DE2F-4361-B252-AE366EB2B876}" type="pres">
      <dgm:prSet presAssocID="{033579B0-F7A3-42CB-BCE6-EB33E8ACFB92}" presName="horz1" presStyleCnt="0"/>
      <dgm:spPr/>
    </dgm:pt>
    <dgm:pt modelId="{D37BCFAD-07AA-491A-9BA2-E8C5B5F6A902}" type="pres">
      <dgm:prSet presAssocID="{033579B0-F7A3-42CB-BCE6-EB33E8ACFB92}" presName="tx1" presStyleLbl="revTx" presStyleIdx="6" presStyleCnt="7"/>
      <dgm:spPr/>
    </dgm:pt>
    <dgm:pt modelId="{E628FA02-D7B3-41B4-9003-794CAE6171FB}" type="pres">
      <dgm:prSet presAssocID="{033579B0-F7A3-42CB-BCE6-EB33E8ACFB92}" presName="vert1" presStyleCnt="0"/>
      <dgm:spPr/>
    </dgm:pt>
  </dgm:ptLst>
  <dgm:cxnLst>
    <dgm:cxn modelId="{B3AA3F24-F472-4621-B4B5-5F16AFCF78DE}" type="presOf" srcId="{C78919DD-2359-44E6-BCA5-F306640810ED}" destId="{6D7236F9-062D-4647-AC85-124F65C4DE9F}" srcOrd="0" destOrd="0" presId="urn:microsoft.com/office/officeart/2008/layout/LinedList"/>
    <dgm:cxn modelId="{64C2323F-E611-4EDB-A950-D30CF0FF6440}" srcId="{053EDE00-4EDA-4B6D-B3D3-E870A0C26D86}" destId="{C78919DD-2359-44E6-BCA5-F306640810ED}" srcOrd="4" destOrd="0" parTransId="{79B246A1-1B92-4955-B169-1D88EEE475C0}" sibTransId="{2035EF63-5608-4A5F-8B17-E60DED9B51BE}"/>
    <dgm:cxn modelId="{D67C5865-9F13-4173-8AA3-249C4F106651}" type="presOf" srcId="{D2E7B260-B79B-4E5D-9A15-E90E476C188B}" destId="{F3B6577D-A10B-4065-910B-C30EF193E67E}" srcOrd="0" destOrd="0" presId="urn:microsoft.com/office/officeart/2008/layout/LinedList"/>
    <dgm:cxn modelId="{6A787568-ECC9-419C-A4C8-8F3BF3F8DDB1}" type="presOf" srcId="{F596008E-0E48-40D6-8E22-FA2624BD0F06}" destId="{69A89F3F-4A3A-478F-909E-95B8A7FB930E}" srcOrd="0" destOrd="0" presId="urn:microsoft.com/office/officeart/2008/layout/LinedList"/>
    <dgm:cxn modelId="{7DA79782-FFA8-4C24-AD70-FBB9655B797C}" type="presOf" srcId="{053EDE00-4EDA-4B6D-B3D3-E870A0C26D86}" destId="{ACDAAE17-5870-4C89-AE2A-2BF48932B329}" srcOrd="0" destOrd="0" presId="urn:microsoft.com/office/officeart/2008/layout/LinedList"/>
    <dgm:cxn modelId="{94D6FF86-7CA5-4E04-8356-E80AE1577E15}" srcId="{053EDE00-4EDA-4B6D-B3D3-E870A0C26D86}" destId="{F596008E-0E48-40D6-8E22-FA2624BD0F06}" srcOrd="0" destOrd="0" parTransId="{409AED3F-5073-43B3-A81D-D20FAC48CB54}" sibTransId="{D3BE06F2-2E2E-47D5-8762-48EF7346F76C}"/>
    <dgm:cxn modelId="{C5149695-7DF5-4E50-974E-61EAE7F9DFD2}" srcId="{053EDE00-4EDA-4B6D-B3D3-E870A0C26D86}" destId="{50795331-0292-40FA-AF1F-0A7D370CD313}" srcOrd="1" destOrd="0" parTransId="{24C5C255-2D72-4ABA-9483-75AA0B16204A}" sibTransId="{2A6BDF99-BB86-43A8-837E-37207193FCDD}"/>
    <dgm:cxn modelId="{8985FB98-5B4D-46DA-BA61-9354E5D85AF3}" type="presOf" srcId="{1A7A9E3E-3912-4C95-B1B5-1A82020E4A61}" destId="{23C47263-5874-4C0B-B58E-DA81B9838AF9}" srcOrd="0" destOrd="0" presId="urn:microsoft.com/office/officeart/2008/layout/LinedList"/>
    <dgm:cxn modelId="{9453BA9E-AD26-4360-A5B6-142D6943EB79}" srcId="{053EDE00-4EDA-4B6D-B3D3-E870A0C26D86}" destId="{1A7A9E3E-3912-4C95-B1B5-1A82020E4A61}" srcOrd="2" destOrd="0" parTransId="{E184994D-DCFB-462E-84CB-9B5B14B98540}" sibTransId="{0A37D388-C10D-453D-9A05-FA1A8F6C2FE9}"/>
    <dgm:cxn modelId="{63171CAB-95D8-4D88-9777-4D7BAC66E05A}" type="presOf" srcId="{50795331-0292-40FA-AF1F-0A7D370CD313}" destId="{85BDE942-A4A5-4453-9542-8B3B42B49B8E}" srcOrd="0" destOrd="0" presId="urn:microsoft.com/office/officeart/2008/layout/LinedList"/>
    <dgm:cxn modelId="{BEBE0AB4-7C15-4176-AF0A-AC9E598E56A7}" type="presOf" srcId="{033579B0-F7A3-42CB-BCE6-EB33E8ACFB92}" destId="{D37BCFAD-07AA-491A-9BA2-E8C5B5F6A902}" srcOrd="0" destOrd="0" presId="urn:microsoft.com/office/officeart/2008/layout/LinedList"/>
    <dgm:cxn modelId="{D4136DB7-3FAA-4902-9ABC-AD547AC7D314}" srcId="{053EDE00-4EDA-4B6D-B3D3-E870A0C26D86}" destId="{033579B0-F7A3-42CB-BCE6-EB33E8ACFB92}" srcOrd="6" destOrd="0" parTransId="{EB03ED78-7250-489B-9569-65503A16DF6B}" sibTransId="{E8174E74-9F6E-4045-874B-F693C8B4A27B}"/>
    <dgm:cxn modelId="{7E3102B9-1027-4295-B0DC-ADD7CF2BAA8B}" srcId="{053EDE00-4EDA-4B6D-B3D3-E870A0C26D86}" destId="{9B6F7EAC-0468-4DF1-A06B-0FC2BE777829}" srcOrd="5" destOrd="0" parTransId="{E56B7474-D920-4710-8E99-E1C204553F74}" sibTransId="{60F708A5-4C9C-40F1-83E7-FF58338A0CEC}"/>
    <dgm:cxn modelId="{05B5B4D4-64DB-4B32-A438-CC60E09BC71D}" srcId="{053EDE00-4EDA-4B6D-B3D3-E870A0C26D86}" destId="{D2E7B260-B79B-4E5D-9A15-E90E476C188B}" srcOrd="3" destOrd="0" parTransId="{87F47F85-EF02-4523-A152-36A78D6582E2}" sibTransId="{64E6D153-FA48-4511-902F-A6ACDFA930F5}"/>
    <dgm:cxn modelId="{89B5E2F2-FC54-4C3F-A8E7-23B104B0FD97}" type="presOf" srcId="{9B6F7EAC-0468-4DF1-A06B-0FC2BE777829}" destId="{FEE0FF0D-6476-43C4-986E-2494F03FE764}" srcOrd="0" destOrd="0" presId="urn:microsoft.com/office/officeart/2008/layout/LinedList"/>
    <dgm:cxn modelId="{0B7E9F57-2322-4B18-A747-3D150257DB3A}" type="presParOf" srcId="{ACDAAE17-5870-4C89-AE2A-2BF48932B329}" destId="{7009775F-E1EB-40A9-A2E7-ECC31767953D}" srcOrd="0" destOrd="0" presId="urn:microsoft.com/office/officeart/2008/layout/LinedList"/>
    <dgm:cxn modelId="{DE441DBE-1720-4CC5-A9B6-9EC856DAE713}" type="presParOf" srcId="{ACDAAE17-5870-4C89-AE2A-2BF48932B329}" destId="{060BDB8D-F014-42F5-B65C-2EC2CC02B0AA}" srcOrd="1" destOrd="0" presId="urn:microsoft.com/office/officeart/2008/layout/LinedList"/>
    <dgm:cxn modelId="{9CADFB98-07E2-462A-B6BA-D5988849ECE1}" type="presParOf" srcId="{060BDB8D-F014-42F5-B65C-2EC2CC02B0AA}" destId="{69A89F3F-4A3A-478F-909E-95B8A7FB930E}" srcOrd="0" destOrd="0" presId="urn:microsoft.com/office/officeart/2008/layout/LinedList"/>
    <dgm:cxn modelId="{46EBF225-1D53-4C09-A34F-8491BE625D84}" type="presParOf" srcId="{060BDB8D-F014-42F5-B65C-2EC2CC02B0AA}" destId="{ACA3AE0F-A607-471C-9816-6753D1A2FC80}" srcOrd="1" destOrd="0" presId="urn:microsoft.com/office/officeart/2008/layout/LinedList"/>
    <dgm:cxn modelId="{CA9C79D6-4D72-4B60-B71E-D023DB2CDB4F}" type="presParOf" srcId="{ACDAAE17-5870-4C89-AE2A-2BF48932B329}" destId="{E4FED646-8821-4174-83CB-94C23085949D}" srcOrd="2" destOrd="0" presId="urn:microsoft.com/office/officeart/2008/layout/LinedList"/>
    <dgm:cxn modelId="{7CAB9D0F-CE01-4F27-A7BC-726E7BCEE59F}" type="presParOf" srcId="{ACDAAE17-5870-4C89-AE2A-2BF48932B329}" destId="{A5DCB125-80F1-4184-912F-A37AABC80CDD}" srcOrd="3" destOrd="0" presId="urn:microsoft.com/office/officeart/2008/layout/LinedList"/>
    <dgm:cxn modelId="{8A8019AD-E432-4FFE-A62F-0646715D2CE1}" type="presParOf" srcId="{A5DCB125-80F1-4184-912F-A37AABC80CDD}" destId="{85BDE942-A4A5-4453-9542-8B3B42B49B8E}" srcOrd="0" destOrd="0" presId="urn:microsoft.com/office/officeart/2008/layout/LinedList"/>
    <dgm:cxn modelId="{39296D80-B429-40ED-8280-F7384FD8BBDC}" type="presParOf" srcId="{A5DCB125-80F1-4184-912F-A37AABC80CDD}" destId="{959CB371-4CE3-437E-890A-724C746F03E8}" srcOrd="1" destOrd="0" presId="urn:microsoft.com/office/officeart/2008/layout/LinedList"/>
    <dgm:cxn modelId="{9FB9D142-8142-4E39-83CA-EAC4FE0A113B}" type="presParOf" srcId="{ACDAAE17-5870-4C89-AE2A-2BF48932B329}" destId="{12428CDE-A6DD-41B6-A2F3-EAD5ED9D4AEE}" srcOrd="4" destOrd="0" presId="urn:microsoft.com/office/officeart/2008/layout/LinedList"/>
    <dgm:cxn modelId="{B6BB0051-E847-4E1F-BFE4-024084FB5CE3}" type="presParOf" srcId="{ACDAAE17-5870-4C89-AE2A-2BF48932B329}" destId="{90F4D5B9-7E1A-418E-957F-90BB85AC09CE}" srcOrd="5" destOrd="0" presId="urn:microsoft.com/office/officeart/2008/layout/LinedList"/>
    <dgm:cxn modelId="{903AD025-E66C-467C-9DC2-B0DD9B82C469}" type="presParOf" srcId="{90F4D5B9-7E1A-418E-957F-90BB85AC09CE}" destId="{23C47263-5874-4C0B-B58E-DA81B9838AF9}" srcOrd="0" destOrd="0" presId="urn:microsoft.com/office/officeart/2008/layout/LinedList"/>
    <dgm:cxn modelId="{F170C344-722D-4796-B510-2AC23E24644D}" type="presParOf" srcId="{90F4D5B9-7E1A-418E-957F-90BB85AC09CE}" destId="{C2F29363-D38C-4D8E-BE60-6398A1D3B27E}" srcOrd="1" destOrd="0" presId="urn:microsoft.com/office/officeart/2008/layout/LinedList"/>
    <dgm:cxn modelId="{77782AD2-D257-49AD-8B74-B9CFFD5C368A}" type="presParOf" srcId="{ACDAAE17-5870-4C89-AE2A-2BF48932B329}" destId="{E63B1377-CCA8-4077-85C6-89E957CF8326}" srcOrd="6" destOrd="0" presId="urn:microsoft.com/office/officeart/2008/layout/LinedList"/>
    <dgm:cxn modelId="{63F6E572-7514-440E-917C-CF0BE378D45B}" type="presParOf" srcId="{ACDAAE17-5870-4C89-AE2A-2BF48932B329}" destId="{13595226-DD03-4810-8D37-80A5D97CB0D9}" srcOrd="7" destOrd="0" presId="urn:microsoft.com/office/officeart/2008/layout/LinedList"/>
    <dgm:cxn modelId="{55AE37DF-0402-440E-9610-AD96334EBE34}" type="presParOf" srcId="{13595226-DD03-4810-8D37-80A5D97CB0D9}" destId="{F3B6577D-A10B-4065-910B-C30EF193E67E}" srcOrd="0" destOrd="0" presId="urn:microsoft.com/office/officeart/2008/layout/LinedList"/>
    <dgm:cxn modelId="{2DF4BDAC-883F-41B8-B008-D914F462FB1B}" type="presParOf" srcId="{13595226-DD03-4810-8D37-80A5D97CB0D9}" destId="{B9666C80-9222-44D0-87C7-C234022482D7}" srcOrd="1" destOrd="0" presId="urn:microsoft.com/office/officeart/2008/layout/LinedList"/>
    <dgm:cxn modelId="{FEBA9F65-3CBB-4731-AF93-C505ED761B47}" type="presParOf" srcId="{ACDAAE17-5870-4C89-AE2A-2BF48932B329}" destId="{733F90EB-8D02-4C33-A984-EAE057FBCE59}" srcOrd="8" destOrd="0" presId="urn:microsoft.com/office/officeart/2008/layout/LinedList"/>
    <dgm:cxn modelId="{1AD560EA-11FC-4C89-86E3-87DA4FA89A11}" type="presParOf" srcId="{ACDAAE17-5870-4C89-AE2A-2BF48932B329}" destId="{35C4F886-2B17-4806-BC0D-FB80998153E1}" srcOrd="9" destOrd="0" presId="urn:microsoft.com/office/officeart/2008/layout/LinedList"/>
    <dgm:cxn modelId="{33B2CEA8-33A7-4013-932E-64AA310AB15C}" type="presParOf" srcId="{35C4F886-2B17-4806-BC0D-FB80998153E1}" destId="{6D7236F9-062D-4647-AC85-124F65C4DE9F}" srcOrd="0" destOrd="0" presId="urn:microsoft.com/office/officeart/2008/layout/LinedList"/>
    <dgm:cxn modelId="{EF4F9CB5-75BE-4685-8CB8-0939CFD14EF1}" type="presParOf" srcId="{35C4F886-2B17-4806-BC0D-FB80998153E1}" destId="{A500795E-6995-4170-94FB-A9B7ECB1F7BC}" srcOrd="1" destOrd="0" presId="urn:microsoft.com/office/officeart/2008/layout/LinedList"/>
    <dgm:cxn modelId="{A6FC0A9F-88FB-4946-A92B-5B0952BE4A0C}" type="presParOf" srcId="{ACDAAE17-5870-4C89-AE2A-2BF48932B329}" destId="{F24425F9-8458-4371-9DAD-15D5456F0525}" srcOrd="10" destOrd="0" presId="urn:microsoft.com/office/officeart/2008/layout/LinedList"/>
    <dgm:cxn modelId="{40501548-7894-48D6-B9F8-A4AADDBA491B}" type="presParOf" srcId="{ACDAAE17-5870-4C89-AE2A-2BF48932B329}" destId="{EB795FB8-38ED-4608-B732-C875D8779738}" srcOrd="11" destOrd="0" presId="urn:microsoft.com/office/officeart/2008/layout/LinedList"/>
    <dgm:cxn modelId="{499C78F2-626A-40C0-9902-BD88EB61C04A}" type="presParOf" srcId="{EB795FB8-38ED-4608-B732-C875D8779738}" destId="{FEE0FF0D-6476-43C4-986E-2494F03FE764}" srcOrd="0" destOrd="0" presId="urn:microsoft.com/office/officeart/2008/layout/LinedList"/>
    <dgm:cxn modelId="{28DDE6A3-85D2-4CD1-ABA3-9D9D8D6408D2}" type="presParOf" srcId="{EB795FB8-38ED-4608-B732-C875D8779738}" destId="{F05FCB6E-3EF9-4B06-8820-E1CDA35E897C}" srcOrd="1" destOrd="0" presId="urn:microsoft.com/office/officeart/2008/layout/LinedList"/>
    <dgm:cxn modelId="{C7032AD9-3833-4466-96A0-AE0CB45F7BCF}" type="presParOf" srcId="{ACDAAE17-5870-4C89-AE2A-2BF48932B329}" destId="{D34A42EE-0DB2-4D9D-BDC5-ECF56E043356}" srcOrd="12" destOrd="0" presId="urn:microsoft.com/office/officeart/2008/layout/LinedList"/>
    <dgm:cxn modelId="{44528E22-BB67-4E77-A189-0993CF2C3672}" type="presParOf" srcId="{ACDAAE17-5870-4C89-AE2A-2BF48932B329}" destId="{DC81C6BF-DE2F-4361-B252-AE366EB2B876}" srcOrd="13" destOrd="0" presId="urn:microsoft.com/office/officeart/2008/layout/LinedList"/>
    <dgm:cxn modelId="{BB663104-86B9-4387-AE9D-544A20D06B98}" type="presParOf" srcId="{DC81C6BF-DE2F-4361-B252-AE366EB2B876}" destId="{D37BCFAD-07AA-491A-9BA2-E8C5B5F6A902}" srcOrd="0" destOrd="0" presId="urn:microsoft.com/office/officeart/2008/layout/LinedList"/>
    <dgm:cxn modelId="{B81364DE-50AF-4B2D-95D6-DCFC21C5F1F0}" type="presParOf" srcId="{DC81C6BF-DE2F-4361-B252-AE366EB2B876}" destId="{E628FA02-D7B3-41B4-9003-794CAE6171F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8092AD-BB4C-40D4-9496-32335CDC11E2}">
      <dsp:nvSpPr>
        <dsp:cNvPr id="0" name=""/>
        <dsp:cNvSpPr/>
      </dsp:nvSpPr>
      <dsp:spPr>
        <a:xfrm>
          <a:off x="246585" y="453"/>
          <a:ext cx="1858825" cy="1115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Teaching</a:t>
          </a:r>
        </a:p>
      </dsp:txBody>
      <dsp:txXfrm>
        <a:off x="246585" y="453"/>
        <a:ext cx="1858825" cy="1115295"/>
      </dsp:txXfrm>
    </dsp:sp>
    <dsp:sp modelId="{DDC51901-D04A-4F00-8DE2-8E806CCA6A82}">
      <dsp:nvSpPr>
        <dsp:cNvPr id="0" name=""/>
        <dsp:cNvSpPr/>
      </dsp:nvSpPr>
      <dsp:spPr>
        <a:xfrm>
          <a:off x="2291293" y="453"/>
          <a:ext cx="1858825" cy="1115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Conduct</a:t>
          </a:r>
        </a:p>
      </dsp:txBody>
      <dsp:txXfrm>
        <a:off x="2291293" y="453"/>
        <a:ext cx="1858825" cy="1115295"/>
      </dsp:txXfrm>
    </dsp:sp>
    <dsp:sp modelId="{210DB607-EF9B-4BF9-8D9A-6E318E1271CB}">
      <dsp:nvSpPr>
        <dsp:cNvPr id="0" name=""/>
        <dsp:cNvSpPr/>
      </dsp:nvSpPr>
      <dsp:spPr>
        <a:xfrm>
          <a:off x="4336001" y="453"/>
          <a:ext cx="1858825" cy="1115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Aim in Life</a:t>
          </a:r>
        </a:p>
      </dsp:txBody>
      <dsp:txXfrm>
        <a:off x="4336001" y="453"/>
        <a:ext cx="1858825" cy="1115295"/>
      </dsp:txXfrm>
    </dsp:sp>
    <dsp:sp modelId="{479AEF0F-68BB-49B9-B4E0-FB1FA3B1D802}">
      <dsp:nvSpPr>
        <dsp:cNvPr id="0" name=""/>
        <dsp:cNvSpPr/>
      </dsp:nvSpPr>
      <dsp:spPr>
        <a:xfrm>
          <a:off x="246585" y="1301630"/>
          <a:ext cx="1858825" cy="1115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Faith</a:t>
          </a:r>
        </a:p>
      </dsp:txBody>
      <dsp:txXfrm>
        <a:off x="246585" y="1301630"/>
        <a:ext cx="1858825" cy="1115295"/>
      </dsp:txXfrm>
    </dsp:sp>
    <dsp:sp modelId="{F3DBA9D6-4C74-4E0A-B766-7140D388FE52}">
      <dsp:nvSpPr>
        <dsp:cNvPr id="0" name=""/>
        <dsp:cNvSpPr/>
      </dsp:nvSpPr>
      <dsp:spPr>
        <a:xfrm>
          <a:off x="2291293" y="1301630"/>
          <a:ext cx="1858825" cy="1115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Patience</a:t>
          </a:r>
        </a:p>
      </dsp:txBody>
      <dsp:txXfrm>
        <a:off x="2291293" y="1301630"/>
        <a:ext cx="1858825" cy="1115295"/>
      </dsp:txXfrm>
    </dsp:sp>
    <dsp:sp modelId="{E4E15ECA-E217-4798-A365-673C516E63BA}">
      <dsp:nvSpPr>
        <dsp:cNvPr id="0" name=""/>
        <dsp:cNvSpPr/>
      </dsp:nvSpPr>
      <dsp:spPr>
        <a:xfrm>
          <a:off x="4336001" y="1301630"/>
          <a:ext cx="1858825" cy="1115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Love</a:t>
          </a:r>
        </a:p>
      </dsp:txBody>
      <dsp:txXfrm>
        <a:off x="4336001" y="1301630"/>
        <a:ext cx="1858825" cy="1115295"/>
      </dsp:txXfrm>
    </dsp:sp>
    <dsp:sp modelId="{C9AFC038-EB04-4A77-A592-4358F338C6BE}">
      <dsp:nvSpPr>
        <dsp:cNvPr id="0" name=""/>
        <dsp:cNvSpPr/>
      </dsp:nvSpPr>
      <dsp:spPr>
        <a:xfrm>
          <a:off x="246585" y="2602808"/>
          <a:ext cx="1858825" cy="1115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Steadfastness</a:t>
          </a:r>
        </a:p>
      </dsp:txBody>
      <dsp:txXfrm>
        <a:off x="246585" y="2602808"/>
        <a:ext cx="1858825" cy="1115295"/>
      </dsp:txXfrm>
    </dsp:sp>
    <dsp:sp modelId="{0202179C-4551-4D4C-8F91-E98C8FA6DCC5}">
      <dsp:nvSpPr>
        <dsp:cNvPr id="0" name=""/>
        <dsp:cNvSpPr/>
      </dsp:nvSpPr>
      <dsp:spPr>
        <a:xfrm>
          <a:off x="2291293" y="2602808"/>
          <a:ext cx="1858825" cy="1115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Persecutions</a:t>
          </a:r>
        </a:p>
      </dsp:txBody>
      <dsp:txXfrm>
        <a:off x="2291293" y="2602808"/>
        <a:ext cx="1858825" cy="1115295"/>
      </dsp:txXfrm>
    </dsp:sp>
    <dsp:sp modelId="{CA1EB2B9-6CDF-4E38-BC42-D4361F9A5C6C}">
      <dsp:nvSpPr>
        <dsp:cNvPr id="0" name=""/>
        <dsp:cNvSpPr/>
      </dsp:nvSpPr>
      <dsp:spPr>
        <a:xfrm>
          <a:off x="4336001" y="2602808"/>
          <a:ext cx="1858825" cy="111529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a:t>Sufferings</a:t>
          </a:r>
        </a:p>
      </dsp:txBody>
      <dsp:txXfrm>
        <a:off x="4336001" y="2602808"/>
        <a:ext cx="1858825" cy="1115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9775F-E1EB-40A9-A2E7-ECC31767953D}">
      <dsp:nvSpPr>
        <dsp:cNvPr id="0" name=""/>
        <dsp:cNvSpPr/>
      </dsp:nvSpPr>
      <dsp:spPr>
        <a:xfrm>
          <a:off x="0" y="432"/>
          <a:ext cx="69225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A89F3F-4A3A-478F-909E-95B8A7FB930E}">
      <dsp:nvSpPr>
        <dsp:cNvPr id="0" name=""/>
        <dsp:cNvSpPr/>
      </dsp:nvSpPr>
      <dsp:spPr>
        <a:xfrm>
          <a:off x="0" y="432"/>
          <a:ext cx="6922580" cy="50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Addiction</a:t>
          </a:r>
        </a:p>
      </dsp:txBody>
      <dsp:txXfrm>
        <a:off x="0" y="432"/>
        <a:ext cx="6922580" cy="505741"/>
      </dsp:txXfrm>
    </dsp:sp>
    <dsp:sp modelId="{E4FED646-8821-4174-83CB-94C23085949D}">
      <dsp:nvSpPr>
        <dsp:cNvPr id="0" name=""/>
        <dsp:cNvSpPr/>
      </dsp:nvSpPr>
      <dsp:spPr>
        <a:xfrm>
          <a:off x="0" y="506174"/>
          <a:ext cx="69225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BDE942-A4A5-4453-9542-8B3B42B49B8E}">
      <dsp:nvSpPr>
        <dsp:cNvPr id="0" name=""/>
        <dsp:cNvSpPr/>
      </dsp:nvSpPr>
      <dsp:spPr>
        <a:xfrm>
          <a:off x="0" y="506174"/>
          <a:ext cx="6922580" cy="50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Turn to porn rather than engaging in the real world with women</a:t>
          </a:r>
        </a:p>
      </dsp:txBody>
      <dsp:txXfrm>
        <a:off x="0" y="506174"/>
        <a:ext cx="6922580" cy="505741"/>
      </dsp:txXfrm>
    </dsp:sp>
    <dsp:sp modelId="{12428CDE-A6DD-41B6-A2F3-EAD5ED9D4AEE}">
      <dsp:nvSpPr>
        <dsp:cNvPr id="0" name=""/>
        <dsp:cNvSpPr/>
      </dsp:nvSpPr>
      <dsp:spPr>
        <a:xfrm>
          <a:off x="0" y="1011915"/>
          <a:ext cx="69225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C47263-5874-4C0B-B58E-DA81B9838AF9}">
      <dsp:nvSpPr>
        <dsp:cNvPr id="0" name=""/>
        <dsp:cNvSpPr/>
      </dsp:nvSpPr>
      <dsp:spPr>
        <a:xfrm>
          <a:off x="0" y="1011915"/>
          <a:ext cx="6922580" cy="50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Find real women less attractive</a:t>
          </a:r>
        </a:p>
      </dsp:txBody>
      <dsp:txXfrm>
        <a:off x="0" y="1011915"/>
        <a:ext cx="6922580" cy="505741"/>
      </dsp:txXfrm>
    </dsp:sp>
    <dsp:sp modelId="{E63B1377-CCA8-4077-85C6-89E957CF8326}">
      <dsp:nvSpPr>
        <dsp:cNvPr id="0" name=""/>
        <dsp:cNvSpPr/>
      </dsp:nvSpPr>
      <dsp:spPr>
        <a:xfrm>
          <a:off x="0" y="1517657"/>
          <a:ext cx="69225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B6577D-A10B-4065-910B-C30EF193E67E}">
      <dsp:nvSpPr>
        <dsp:cNvPr id="0" name=""/>
        <dsp:cNvSpPr/>
      </dsp:nvSpPr>
      <dsp:spPr>
        <a:xfrm>
          <a:off x="0" y="1517657"/>
          <a:ext cx="6922580" cy="50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Experience lower sexual satisfaction</a:t>
          </a:r>
        </a:p>
      </dsp:txBody>
      <dsp:txXfrm>
        <a:off x="0" y="1517657"/>
        <a:ext cx="6922580" cy="505741"/>
      </dsp:txXfrm>
    </dsp:sp>
    <dsp:sp modelId="{733F90EB-8D02-4C33-A984-EAE057FBCE59}">
      <dsp:nvSpPr>
        <dsp:cNvPr id="0" name=""/>
        <dsp:cNvSpPr/>
      </dsp:nvSpPr>
      <dsp:spPr>
        <a:xfrm>
          <a:off x="0" y="2023399"/>
          <a:ext cx="69225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7236F9-062D-4647-AC85-124F65C4DE9F}">
      <dsp:nvSpPr>
        <dsp:cNvPr id="0" name=""/>
        <dsp:cNvSpPr/>
      </dsp:nvSpPr>
      <dsp:spPr>
        <a:xfrm>
          <a:off x="0" y="2023399"/>
          <a:ext cx="6922580" cy="50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t>Separate sexual pleasures from a sexual relationship</a:t>
          </a:r>
        </a:p>
      </dsp:txBody>
      <dsp:txXfrm>
        <a:off x="0" y="2023399"/>
        <a:ext cx="6922580" cy="505741"/>
      </dsp:txXfrm>
    </dsp:sp>
    <dsp:sp modelId="{F24425F9-8458-4371-9DAD-15D5456F0525}">
      <dsp:nvSpPr>
        <dsp:cNvPr id="0" name=""/>
        <dsp:cNvSpPr/>
      </dsp:nvSpPr>
      <dsp:spPr>
        <a:xfrm>
          <a:off x="0" y="2529141"/>
          <a:ext cx="69225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E0FF0D-6476-43C4-986E-2494F03FE764}">
      <dsp:nvSpPr>
        <dsp:cNvPr id="0" name=""/>
        <dsp:cNvSpPr/>
      </dsp:nvSpPr>
      <dsp:spPr>
        <a:xfrm>
          <a:off x="0" y="2529141"/>
          <a:ext cx="6922580" cy="50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Risks in the future are even greater with metaverse, spatial video, and generative AI. </a:t>
          </a:r>
        </a:p>
      </dsp:txBody>
      <dsp:txXfrm>
        <a:off x="0" y="2529141"/>
        <a:ext cx="6922580" cy="505741"/>
      </dsp:txXfrm>
    </dsp:sp>
    <dsp:sp modelId="{D34A42EE-0DB2-4D9D-BDC5-ECF56E043356}">
      <dsp:nvSpPr>
        <dsp:cNvPr id="0" name=""/>
        <dsp:cNvSpPr/>
      </dsp:nvSpPr>
      <dsp:spPr>
        <a:xfrm>
          <a:off x="0" y="3034882"/>
          <a:ext cx="692258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7BCFAD-07AA-491A-9BA2-E8C5B5F6A902}">
      <dsp:nvSpPr>
        <dsp:cNvPr id="0" name=""/>
        <dsp:cNvSpPr/>
      </dsp:nvSpPr>
      <dsp:spPr>
        <a:xfrm>
          <a:off x="0" y="3034882"/>
          <a:ext cx="6922580" cy="5057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a:t>Men are shying away from the risk of rejection</a:t>
          </a:r>
        </a:p>
      </dsp:txBody>
      <dsp:txXfrm>
        <a:off x="0" y="3034882"/>
        <a:ext cx="6922580" cy="50574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589D207-BE08-4B33-B5B0-5A5A94C9512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5E58DB9-49DC-495B-A68F-33D105C9065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7A1AC4-3AE8-4F87-AAED-904EC6054702}" type="datetimeFigureOut">
              <a:rPr lang="en-US" smtClean="0"/>
              <a:t>3/19/2025</a:t>
            </a:fld>
            <a:endParaRPr lang="en-US" dirty="0"/>
          </a:p>
        </p:txBody>
      </p:sp>
      <p:sp>
        <p:nvSpPr>
          <p:cNvPr id="4" name="Footer Placeholder 3">
            <a:extLst>
              <a:ext uri="{FF2B5EF4-FFF2-40B4-BE49-F238E27FC236}">
                <a16:creationId xmlns:a16="http://schemas.microsoft.com/office/drawing/2014/main" id="{7F66337E-DAD5-442C-9B8F-E10EB7D972C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7EE3BDF2-02BD-4181-AC28-FD56172CC62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F8A362-CAFC-4987-9A50-47570528395E}" type="slidenum">
              <a:rPr lang="en-US" smtClean="0"/>
              <a:t>‹#›</a:t>
            </a:fld>
            <a:endParaRPr lang="en-US" dirty="0"/>
          </a:p>
        </p:txBody>
      </p:sp>
    </p:spTree>
    <p:extLst>
      <p:ext uri="{BB962C8B-B14F-4D97-AF65-F5344CB8AC3E}">
        <p14:creationId xmlns:p14="http://schemas.microsoft.com/office/powerpoint/2010/main" val="452374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556653-6123-4FE4-861F-5F9583BF59B0}" type="datetimeFigureOut">
              <a:rPr lang="en-US" smtClean="0"/>
              <a:t>3/19/2025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EEB602-95FC-483A-B12D-216A7AD7EA24}" type="slidenum">
              <a:rPr lang="en-US" smtClean="0"/>
              <a:t>‹#›</a:t>
            </a:fld>
            <a:endParaRPr lang="en-US" dirty="0"/>
          </a:p>
        </p:txBody>
      </p:sp>
    </p:spTree>
    <p:extLst>
      <p:ext uri="{BB962C8B-B14F-4D97-AF65-F5344CB8AC3E}">
        <p14:creationId xmlns:p14="http://schemas.microsoft.com/office/powerpoint/2010/main" val="1325843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1</a:t>
            </a:fld>
            <a:endParaRPr lang="en-US" dirty="0"/>
          </a:p>
        </p:txBody>
      </p:sp>
    </p:spTree>
    <p:extLst>
      <p:ext uri="{BB962C8B-B14F-4D97-AF65-F5344CB8AC3E}">
        <p14:creationId xmlns:p14="http://schemas.microsoft.com/office/powerpoint/2010/main" val="335608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you feel the pressure of perfection, you will withdraw, attack, defend, and constantly feel like a failure.</a:t>
            </a:r>
          </a:p>
          <a:p>
            <a:pPr marL="171450" indent="-171450">
              <a:buFont typeface="Arial" panose="020B0604020202020204" pitchFamily="34" charset="0"/>
              <a:buChar char="•"/>
            </a:pPr>
            <a:r>
              <a:rPr lang="en-US" dirty="0"/>
              <a:t>If you embrace the cross, you will lead your child straight to Christ!</a:t>
            </a:r>
          </a:p>
        </p:txBody>
      </p:sp>
      <p:sp>
        <p:nvSpPr>
          <p:cNvPr id="4" name="Slide Number Placeholder 3"/>
          <p:cNvSpPr>
            <a:spLocks noGrp="1"/>
          </p:cNvSpPr>
          <p:nvPr>
            <p:ph type="sldNum" sz="quarter" idx="5"/>
          </p:nvPr>
        </p:nvSpPr>
        <p:spPr/>
        <p:txBody>
          <a:bodyPr/>
          <a:lstStyle/>
          <a:p>
            <a:fld id="{54EEB602-95FC-483A-B12D-216A7AD7EA24}" type="slidenum">
              <a:rPr lang="en-US" smtClean="0"/>
              <a:t>10</a:t>
            </a:fld>
            <a:endParaRPr lang="en-US" dirty="0"/>
          </a:p>
        </p:txBody>
      </p:sp>
    </p:spTree>
    <p:extLst>
      <p:ext uri="{BB962C8B-B14F-4D97-AF65-F5344CB8AC3E}">
        <p14:creationId xmlns:p14="http://schemas.microsoft.com/office/powerpoint/2010/main" val="2125366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CC3789-AA01-E3A3-0124-625681CB94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5C354-F0C3-20AA-847C-7308D67736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5FB97-B2C7-C3B0-686F-8B489031DC9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37303AE-1957-332B-F54F-D45016FD0C2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82418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BC337-59F8-879D-1E1E-F2C68C1000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E5616-7879-FAFA-F108-93D723F90AE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4BE70E-CE63-D5A8-C318-844E99DB7B2A}"/>
              </a:ext>
            </a:extLst>
          </p:cNvPr>
          <p:cNvSpPr>
            <a:spLocks noGrp="1"/>
          </p:cNvSpPr>
          <p:nvPr>
            <p:ph type="body" idx="1"/>
          </p:nvPr>
        </p:nvSpPr>
        <p:spPr/>
        <p:txBody>
          <a:bodyPr/>
          <a:lstStyle/>
          <a:p>
            <a:pPr marL="171450" indent="-171450">
              <a:buFont typeface="Arial" panose="020B0604020202020204" pitchFamily="34" charset="0"/>
              <a:buChar char="•"/>
            </a:pPr>
            <a:r>
              <a:rPr lang="en-US" dirty="0"/>
              <a:t>Teacher</a:t>
            </a:r>
          </a:p>
          <a:p>
            <a:pPr marL="171450" indent="-171450">
              <a:buFont typeface="Arial" panose="020B0604020202020204" pitchFamily="34" charset="0"/>
              <a:buChar char="•"/>
            </a:pPr>
            <a:r>
              <a:rPr lang="en-US" dirty="0"/>
              <a:t>Disciple-maker</a:t>
            </a:r>
          </a:p>
          <a:p>
            <a:pPr marL="171450" indent="-171450">
              <a:buFont typeface="Arial" panose="020B0604020202020204" pitchFamily="34" charset="0"/>
              <a:buChar char="•"/>
            </a:pPr>
            <a:r>
              <a:rPr lang="en-US" dirty="0"/>
              <a:t>Discipliner</a:t>
            </a:r>
          </a:p>
          <a:p>
            <a:pPr marL="171450" indent="-171450">
              <a:buFont typeface="Arial" panose="020B0604020202020204" pitchFamily="34" charset="0"/>
              <a:buChar char="•"/>
            </a:pPr>
            <a:r>
              <a:rPr lang="en-US" dirty="0"/>
              <a:t>Represent God’s authority</a:t>
            </a:r>
          </a:p>
          <a:p>
            <a:pPr marL="171450" indent="-171450">
              <a:buFont typeface="Arial" panose="020B0604020202020204" pitchFamily="34" charset="0"/>
              <a:buChar char="•"/>
            </a:pPr>
            <a:r>
              <a:rPr lang="en-US" dirty="0"/>
              <a:t>Recipient of obedience and honor</a:t>
            </a:r>
          </a:p>
        </p:txBody>
      </p:sp>
      <p:sp>
        <p:nvSpPr>
          <p:cNvPr id="4" name="Slide Number Placeholder 3">
            <a:extLst>
              <a:ext uri="{FF2B5EF4-FFF2-40B4-BE49-F238E27FC236}">
                <a16:creationId xmlns:a16="http://schemas.microsoft.com/office/drawing/2014/main" id="{2B5A6718-0A2C-3E22-A37F-2BBA0DA2B0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9196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2F7B66-E00C-7066-2967-3D6646F4BB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9CE350-6725-52D4-F50C-F215A4AF49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690A5C-630D-B931-16AC-905D63F1B105}"/>
              </a:ext>
            </a:extLst>
          </p:cNvPr>
          <p:cNvSpPr>
            <a:spLocks noGrp="1"/>
          </p:cNvSpPr>
          <p:nvPr>
            <p:ph type="body" idx="1"/>
          </p:nvPr>
        </p:nvSpPr>
        <p:spPr/>
        <p:txBody>
          <a:bodyPr/>
          <a:lstStyle/>
          <a:p>
            <a:pPr marL="171450" indent="-171450">
              <a:buFont typeface="Arial" panose="020B0604020202020204" pitchFamily="34" charset="0"/>
              <a:buChar char="•"/>
            </a:pPr>
            <a:r>
              <a:rPr lang="en-US" dirty="0"/>
              <a:t>You represent God’s authority. We will get to this more in a few minutes.</a:t>
            </a:r>
          </a:p>
        </p:txBody>
      </p:sp>
      <p:sp>
        <p:nvSpPr>
          <p:cNvPr id="4" name="Slide Number Placeholder 3">
            <a:extLst>
              <a:ext uri="{FF2B5EF4-FFF2-40B4-BE49-F238E27FC236}">
                <a16:creationId xmlns:a16="http://schemas.microsoft.com/office/drawing/2014/main" id="{F3C5E67C-1F60-5257-7C33-52E23583A2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2972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72E82-B1A4-0A02-2B51-84F81E0F4A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BBFADA-1FD8-AD71-6FDC-0DB40F8143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31CB28-CDA8-DC2D-D00B-EF39954667F9}"/>
              </a:ext>
            </a:extLst>
          </p:cNvPr>
          <p:cNvSpPr>
            <a:spLocks noGrp="1"/>
          </p:cNvSpPr>
          <p:nvPr>
            <p:ph type="body" idx="1"/>
          </p:nvPr>
        </p:nvSpPr>
        <p:spPr/>
        <p:txBody>
          <a:bodyPr/>
          <a:lstStyle/>
          <a:p>
            <a:pPr marL="171450" indent="-171450">
              <a:buFont typeface="Arial" panose="020B0604020202020204" pitchFamily="34" charset="0"/>
              <a:buChar char="•"/>
            </a:pPr>
            <a:r>
              <a:rPr lang="en-US" dirty="0"/>
              <a:t>You see here a primary part of your teaching is to stay away from sin.</a:t>
            </a:r>
          </a:p>
        </p:txBody>
      </p:sp>
      <p:sp>
        <p:nvSpPr>
          <p:cNvPr id="4" name="Slide Number Placeholder 3">
            <a:extLst>
              <a:ext uri="{FF2B5EF4-FFF2-40B4-BE49-F238E27FC236}">
                <a16:creationId xmlns:a16="http://schemas.microsoft.com/office/drawing/2014/main" id="{768CB158-E643-0BD9-B074-50B7F83DE30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1590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73415-1035-BC4E-04A1-5A480A6C5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69B4B-E60D-B34F-A560-F94BE8491C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D7A6D-3A21-3F0E-ECB4-8F1431BB5558}"/>
              </a:ext>
            </a:extLst>
          </p:cNvPr>
          <p:cNvSpPr>
            <a:spLocks noGrp="1"/>
          </p:cNvSpPr>
          <p:nvPr>
            <p:ph type="body" idx="1"/>
          </p:nvPr>
        </p:nvSpPr>
        <p:spPr/>
        <p:txBody>
          <a:bodyPr/>
          <a:lstStyle/>
          <a:p>
            <a:pPr marL="171450" indent="-171450">
              <a:buFont typeface="Arial" panose="020B0604020202020204" pitchFamily="34" charset="0"/>
              <a:buChar char="•"/>
            </a:pPr>
            <a:r>
              <a:rPr lang="en-US" dirty="0"/>
              <a:t>Don’t be shy.</a:t>
            </a:r>
          </a:p>
        </p:txBody>
      </p:sp>
      <p:sp>
        <p:nvSpPr>
          <p:cNvPr id="4" name="Slide Number Placeholder 3">
            <a:extLst>
              <a:ext uri="{FF2B5EF4-FFF2-40B4-BE49-F238E27FC236}">
                <a16:creationId xmlns:a16="http://schemas.microsoft.com/office/drawing/2014/main" id="{CED7833F-99F1-7799-A03E-2C435968DEE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0975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A5C46-C5CD-0CE6-1DA0-5869AB0419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FD074-7E0F-E389-1BA9-B29D0036EE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C54361-1208-0B3B-EA83-E1016E62C186}"/>
              </a:ext>
            </a:extLst>
          </p:cNvPr>
          <p:cNvSpPr>
            <a:spLocks noGrp="1"/>
          </p:cNvSpPr>
          <p:nvPr>
            <p:ph type="body" idx="1"/>
          </p:nvPr>
        </p:nvSpPr>
        <p:spPr/>
        <p:txBody>
          <a:bodyPr/>
          <a:lstStyle/>
          <a:p>
            <a:pPr marL="171450" indent="-171450">
              <a:buFont typeface="Arial" panose="020B0604020202020204" pitchFamily="34" charset="0"/>
              <a:buChar char="•"/>
            </a:pPr>
            <a:r>
              <a:rPr lang="en-US" dirty="0"/>
              <a:t>Husbands?</a:t>
            </a:r>
          </a:p>
          <a:p>
            <a:pPr marL="171450" indent="-171450">
              <a:buFont typeface="Arial" panose="020B0604020202020204" pitchFamily="34" charset="0"/>
              <a:buChar char="•"/>
            </a:pPr>
            <a:r>
              <a:rPr lang="en-US" dirty="0"/>
              <a:t>Wives?</a:t>
            </a:r>
          </a:p>
        </p:txBody>
      </p:sp>
      <p:sp>
        <p:nvSpPr>
          <p:cNvPr id="4" name="Slide Number Placeholder 3">
            <a:extLst>
              <a:ext uri="{FF2B5EF4-FFF2-40B4-BE49-F238E27FC236}">
                <a16:creationId xmlns:a16="http://schemas.microsoft.com/office/drawing/2014/main" id="{93A20B06-9808-FC67-6587-7A9E41EF484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0467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2B8921-3762-9B5C-4454-B7EB3F1B8F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34E38E-7722-3CF8-1BA3-C00A232F0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7FEFB6-1AAE-D878-3DD1-5A772BE5EDA1}"/>
              </a:ext>
            </a:extLst>
          </p:cNvPr>
          <p:cNvSpPr>
            <a:spLocks noGrp="1"/>
          </p:cNvSpPr>
          <p:nvPr>
            <p:ph type="body" idx="1"/>
          </p:nvPr>
        </p:nvSpPr>
        <p:spPr/>
        <p:txBody>
          <a:bodyPr/>
          <a:lstStyle/>
          <a:p>
            <a:pPr marL="171450" indent="-171450">
              <a:buFont typeface="Arial" panose="020B0604020202020204" pitchFamily="34" charset="0"/>
              <a:buChar char="•"/>
            </a:pPr>
            <a:r>
              <a:rPr lang="en-US" dirty="0"/>
              <a:t>What does this look like?</a:t>
            </a:r>
          </a:p>
        </p:txBody>
      </p:sp>
      <p:sp>
        <p:nvSpPr>
          <p:cNvPr id="4" name="Slide Number Placeholder 3">
            <a:extLst>
              <a:ext uri="{FF2B5EF4-FFF2-40B4-BE49-F238E27FC236}">
                <a16:creationId xmlns:a16="http://schemas.microsoft.com/office/drawing/2014/main" id="{4BBE9910-8353-79D8-9D1A-F546ADE4282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953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50B5D-C0BE-106A-D149-7AF816811B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8E3FBF-9E3A-1CD8-83F2-26F56EF6F4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B09084-9E1C-C953-2A07-C31A60EE5DD0}"/>
              </a:ext>
            </a:extLst>
          </p:cNvPr>
          <p:cNvSpPr>
            <a:spLocks noGrp="1"/>
          </p:cNvSpPr>
          <p:nvPr>
            <p:ph type="body" idx="1"/>
          </p:nvPr>
        </p:nvSpPr>
        <p:spPr/>
        <p:txBody>
          <a:bodyPr/>
          <a:lstStyle/>
          <a:p>
            <a:pPr marL="171450" indent="-171450">
              <a:buFont typeface="Arial" panose="020B0604020202020204" pitchFamily="34" charset="0"/>
              <a:buChar char="•"/>
            </a:pPr>
            <a:r>
              <a:rPr lang="en-US" dirty="0"/>
              <a:t>What does this look like?</a:t>
            </a:r>
          </a:p>
        </p:txBody>
      </p:sp>
      <p:sp>
        <p:nvSpPr>
          <p:cNvPr id="4" name="Slide Number Placeholder 3">
            <a:extLst>
              <a:ext uri="{FF2B5EF4-FFF2-40B4-BE49-F238E27FC236}">
                <a16:creationId xmlns:a16="http://schemas.microsoft.com/office/drawing/2014/main" id="{9CB1E996-52C3-395D-D89D-951CB2ECDD2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3850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8F4742-3C69-09B1-822E-B030D0AFD2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7DE531-4DC1-E81B-C47B-EE7DFF170F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01D842-6D86-9AF5-0BEC-B14961D3C1D3}"/>
              </a:ext>
            </a:extLst>
          </p:cNvPr>
          <p:cNvSpPr>
            <a:spLocks noGrp="1"/>
          </p:cNvSpPr>
          <p:nvPr>
            <p:ph type="body" idx="1"/>
          </p:nvPr>
        </p:nvSpPr>
        <p:spPr/>
        <p:txBody>
          <a:bodyPr/>
          <a:lstStyle/>
          <a:p>
            <a:pPr marL="171450" indent="-171450">
              <a:buFont typeface="Arial" panose="020B0604020202020204" pitchFamily="34" charset="0"/>
              <a:buChar char="•"/>
            </a:pPr>
            <a:r>
              <a:rPr lang="en-US" dirty="0"/>
              <a:t>Refusal to submit to Christ as a husband has created frustration or rebellion in the home.</a:t>
            </a:r>
          </a:p>
          <a:p>
            <a:pPr marL="171450" indent="-171450">
              <a:buFont typeface="Arial" panose="020B0604020202020204" pitchFamily="34" charset="0"/>
              <a:buChar char="•"/>
            </a:pPr>
            <a:r>
              <a:rPr lang="en-US" dirty="0"/>
              <a:t>A wife won’t respect her husband and has raised disrespectful children.</a:t>
            </a:r>
          </a:p>
          <a:p>
            <a:pPr marL="171450" indent="-171450">
              <a:buFont typeface="Arial" panose="020B0604020202020204" pitchFamily="34" charset="0"/>
              <a:buChar char="•"/>
            </a:pPr>
            <a:r>
              <a:rPr lang="en-US" dirty="0"/>
              <a:t>The husband is selfish, ignoring his wife and living for himself. The children start to treat the mom the same way.</a:t>
            </a:r>
          </a:p>
          <a:p>
            <a:pPr marL="171450" indent="-171450">
              <a:buFont typeface="Arial" panose="020B0604020202020204" pitchFamily="34" charset="0"/>
              <a:buChar char="•"/>
            </a:pPr>
            <a:r>
              <a:rPr lang="en-US" dirty="0"/>
              <a:t>The wife won’t accept her role as under the authority of the husband, throwing off the God-given authority structure in the home. This makes it hard for the father to walk in his calling to lead.</a:t>
            </a:r>
          </a:p>
        </p:txBody>
      </p:sp>
      <p:sp>
        <p:nvSpPr>
          <p:cNvPr id="4" name="Slide Number Placeholder 3">
            <a:extLst>
              <a:ext uri="{FF2B5EF4-FFF2-40B4-BE49-F238E27FC236}">
                <a16:creationId xmlns:a16="http://schemas.microsoft.com/office/drawing/2014/main" id="{A107BCC6-2C11-A762-FBC7-45522B6FFA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3035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07F282E-55F5-4803-B60F-09BA4600E538}" type="slidenum">
              <a:rPr lang="en-US" smtClean="0"/>
              <a:t>2</a:t>
            </a:fld>
            <a:endParaRPr lang="en-US" dirty="0"/>
          </a:p>
        </p:txBody>
      </p:sp>
    </p:spTree>
    <p:extLst>
      <p:ext uri="{BB962C8B-B14F-4D97-AF65-F5344CB8AC3E}">
        <p14:creationId xmlns:p14="http://schemas.microsoft.com/office/powerpoint/2010/main" val="17274510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0AA36-2C43-75D4-FA81-264101F1F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B86ED3-A789-51E4-C2B6-212C1C6290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11404B-101C-1376-D474-D39ADC8084D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88585FC-C53D-7151-83AC-DED262729672}"/>
              </a:ext>
            </a:extLst>
          </p:cNvPr>
          <p:cNvSpPr>
            <a:spLocks noGrp="1"/>
          </p:cNvSpPr>
          <p:nvPr>
            <p:ph type="sldNum" sz="quarter" idx="5"/>
          </p:nvPr>
        </p:nvSpPr>
        <p:spPr/>
        <p:txBody>
          <a:bodyPr/>
          <a:lstStyle/>
          <a:p>
            <a:fld id="{54EEB602-95FC-483A-B12D-216A7AD7EA24}" type="slidenum">
              <a:rPr lang="en-US" smtClean="0"/>
              <a:t>21</a:t>
            </a:fld>
            <a:endParaRPr lang="en-US" dirty="0"/>
          </a:p>
        </p:txBody>
      </p:sp>
    </p:spTree>
    <p:extLst>
      <p:ext uri="{BB962C8B-B14F-4D97-AF65-F5344CB8AC3E}">
        <p14:creationId xmlns:p14="http://schemas.microsoft.com/office/powerpoint/2010/main" val="26998056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215A8B-94AA-C2A8-3081-63B34C0FD1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19FC27-3E60-D5FB-5B83-D231C15768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2A590-231F-C811-1F41-B90590054C3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3128A63-F5BA-7D53-C407-7F5BCDFFCE0E}"/>
              </a:ext>
            </a:extLst>
          </p:cNvPr>
          <p:cNvSpPr>
            <a:spLocks noGrp="1"/>
          </p:cNvSpPr>
          <p:nvPr>
            <p:ph type="sldNum" sz="quarter" idx="5"/>
          </p:nvPr>
        </p:nvSpPr>
        <p:spPr/>
        <p:txBody>
          <a:bodyPr/>
          <a:lstStyle/>
          <a:p>
            <a:fld id="{F07F282E-55F5-4803-B60F-09BA4600E538}" type="slidenum">
              <a:rPr lang="en-US" smtClean="0"/>
              <a:t>22</a:t>
            </a:fld>
            <a:endParaRPr lang="en-US" dirty="0"/>
          </a:p>
        </p:txBody>
      </p:sp>
    </p:spTree>
    <p:extLst>
      <p:ext uri="{BB962C8B-B14F-4D97-AF65-F5344CB8AC3E}">
        <p14:creationId xmlns:p14="http://schemas.microsoft.com/office/powerpoint/2010/main" val="4006080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27F8B-5B4D-E9AC-A7DB-F70383945F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F991DB-BA20-2DBE-F5DA-3DEF720C6A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ED83BF-ACB4-9AE2-CB23-EBC3D89DD4D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726532-7CFA-5DEB-4230-8429C2F5C141}"/>
              </a:ext>
            </a:extLst>
          </p:cNvPr>
          <p:cNvSpPr>
            <a:spLocks noGrp="1"/>
          </p:cNvSpPr>
          <p:nvPr>
            <p:ph type="sldNum" sz="quarter" idx="5"/>
          </p:nvPr>
        </p:nvSpPr>
        <p:spPr/>
        <p:txBody>
          <a:bodyPr/>
          <a:lstStyle/>
          <a:p>
            <a:fld id="{54EEB602-95FC-483A-B12D-216A7AD7EA24}" type="slidenum">
              <a:rPr lang="en-US" smtClean="0"/>
              <a:t>23</a:t>
            </a:fld>
            <a:endParaRPr lang="en-US" dirty="0"/>
          </a:p>
        </p:txBody>
      </p:sp>
    </p:spTree>
    <p:extLst>
      <p:ext uri="{BB962C8B-B14F-4D97-AF65-F5344CB8AC3E}">
        <p14:creationId xmlns:p14="http://schemas.microsoft.com/office/powerpoint/2010/main" val="25419579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ED5C7-2A82-8CE6-9825-9246CE96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4A5A7F-E52D-467A-17E1-6ECCCAF6F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238133-37FF-2ECA-9E48-0BD8C1591678}"/>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Complexity increases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Your relationship to each other affects your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Your relationship with your child affects your marriage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41AAF0CD-3729-97BE-46F6-BBC4B0D9E02F}"/>
              </a:ext>
            </a:extLst>
          </p:cNvPr>
          <p:cNvSpPr>
            <a:spLocks noGrp="1"/>
          </p:cNvSpPr>
          <p:nvPr>
            <p:ph type="sldNum" sz="quarter" idx="5"/>
          </p:nvPr>
        </p:nvSpPr>
        <p:spPr/>
        <p:txBody>
          <a:bodyPr/>
          <a:lstStyle/>
          <a:p>
            <a:fld id="{F07F282E-55F5-4803-B60F-09BA4600E538}" type="slidenum">
              <a:rPr lang="en-US" smtClean="0"/>
              <a:t>24</a:t>
            </a:fld>
            <a:endParaRPr lang="en-US" dirty="0"/>
          </a:p>
        </p:txBody>
      </p:sp>
    </p:spTree>
    <p:extLst>
      <p:ext uri="{BB962C8B-B14F-4D97-AF65-F5344CB8AC3E}">
        <p14:creationId xmlns:p14="http://schemas.microsoft.com/office/powerpoint/2010/main" val="1080105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What’s the nature of the disagreement?</a:t>
            </a:r>
          </a:p>
          <a:p>
            <a:pPr marL="171450" indent="-171450">
              <a:buFont typeface="Arial" panose="020B0604020202020204" pitchFamily="34" charset="0"/>
              <a:buChar char="•"/>
            </a:pPr>
            <a:r>
              <a:rPr lang="en-US" dirty="0"/>
              <a:t>Is your home in order (husband leading and wife submitting)?</a:t>
            </a:r>
          </a:p>
          <a:p>
            <a:pPr marL="171450" indent="-171450">
              <a:buFont typeface="Arial" panose="020B0604020202020204" pitchFamily="34" charset="0"/>
              <a:buChar char="•"/>
            </a:pPr>
            <a:r>
              <a:rPr lang="en-US" dirty="0"/>
              <a:t>What’s the underlying issue behind the disagreement?</a:t>
            </a:r>
          </a:p>
          <a:p>
            <a:pPr marL="171450" indent="-171450">
              <a:buFont typeface="Arial" panose="020B0604020202020204" pitchFamily="34" charset="0"/>
              <a:buChar char="•"/>
            </a:pPr>
            <a:r>
              <a:rPr lang="en-US" dirty="0"/>
              <a:t>1 more than you are comfortable with!</a:t>
            </a:r>
          </a:p>
          <a:p>
            <a:pPr marL="171450" indent="-171450">
              <a:buFont typeface="Arial" panose="020B0604020202020204" pitchFamily="34" charset="0"/>
              <a:buChar char="•"/>
            </a:pPr>
            <a:r>
              <a:rPr lang="en-US" dirty="0"/>
              <a:t>Be fruitful and multiply is the command – God’s blessing will follow – don’t let selfishness or money make the decision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25</a:t>
            </a:fld>
            <a:endParaRPr lang="en-US" dirty="0"/>
          </a:p>
        </p:txBody>
      </p:sp>
    </p:spTree>
    <p:extLst>
      <p:ext uri="{BB962C8B-B14F-4D97-AF65-F5344CB8AC3E}">
        <p14:creationId xmlns:p14="http://schemas.microsoft.com/office/powerpoint/2010/main" val="27661804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AA480-2DF9-0551-DA4F-2AB8222436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30E66-7664-CAB7-0A48-B4BF3BB5A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34224FF-9B55-7F2E-1A08-24DD8BDDD5EE}"/>
              </a:ext>
            </a:extLst>
          </p:cNvPr>
          <p:cNvSpPr>
            <a:spLocks noGrp="1"/>
          </p:cNvSpPr>
          <p:nvPr>
            <p:ph type="body" idx="1"/>
          </p:nvPr>
        </p:nvSpPr>
        <p:spPr/>
        <p:txBody>
          <a:bodyPr/>
          <a:lstStyle/>
          <a:p>
            <a:pPr marL="171450" indent="-171450">
              <a:buFont typeface="Arial" panose="020B0604020202020204" pitchFamily="34" charset="0"/>
              <a:buChar char="•"/>
            </a:pPr>
            <a:r>
              <a:rPr lang="en-US" dirty="0"/>
              <a:t>A lot of the struggles mentioned last week revolved around these two things</a:t>
            </a:r>
          </a:p>
        </p:txBody>
      </p:sp>
      <p:sp>
        <p:nvSpPr>
          <p:cNvPr id="4" name="Slide Number Placeholder 3">
            <a:extLst>
              <a:ext uri="{FF2B5EF4-FFF2-40B4-BE49-F238E27FC236}">
                <a16:creationId xmlns:a16="http://schemas.microsoft.com/office/drawing/2014/main" id="{D43B49CA-6B1B-3E3C-F494-6CCAAFF19CC3}"/>
              </a:ext>
            </a:extLst>
          </p:cNvPr>
          <p:cNvSpPr>
            <a:spLocks noGrp="1"/>
          </p:cNvSpPr>
          <p:nvPr>
            <p:ph type="sldNum" sz="quarter" idx="5"/>
          </p:nvPr>
        </p:nvSpPr>
        <p:spPr/>
        <p:txBody>
          <a:bodyPr/>
          <a:lstStyle/>
          <a:p>
            <a:fld id="{54EEB602-95FC-483A-B12D-216A7AD7EA24}" type="slidenum">
              <a:rPr lang="en-US" smtClean="0"/>
              <a:t>26</a:t>
            </a:fld>
            <a:endParaRPr lang="en-US" dirty="0"/>
          </a:p>
        </p:txBody>
      </p:sp>
    </p:spTree>
    <p:extLst>
      <p:ext uri="{BB962C8B-B14F-4D97-AF65-F5344CB8AC3E}">
        <p14:creationId xmlns:p14="http://schemas.microsoft.com/office/powerpoint/2010/main" val="4091340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43BB9-9EFB-AC6E-8725-4773455ED7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5461F8-909A-D911-AB3C-90B179382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AE1D1-8456-ADA2-BFB7-2A65E5DC27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E9BFECF-335B-1FA3-E816-46CF8C0DABD5}"/>
              </a:ext>
            </a:extLst>
          </p:cNvPr>
          <p:cNvSpPr>
            <a:spLocks noGrp="1"/>
          </p:cNvSpPr>
          <p:nvPr>
            <p:ph type="sldNum" sz="quarter" idx="5"/>
          </p:nvPr>
        </p:nvSpPr>
        <p:spPr/>
        <p:txBody>
          <a:bodyPr/>
          <a:lstStyle/>
          <a:p>
            <a:fld id="{54EEB602-95FC-483A-B12D-216A7AD7EA24}" type="slidenum">
              <a:rPr lang="en-US" smtClean="0"/>
              <a:t>27</a:t>
            </a:fld>
            <a:endParaRPr lang="en-US" dirty="0"/>
          </a:p>
        </p:txBody>
      </p:sp>
    </p:spTree>
    <p:extLst>
      <p:ext uri="{BB962C8B-B14F-4D97-AF65-F5344CB8AC3E}">
        <p14:creationId xmlns:p14="http://schemas.microsoft.com/office/powerpoint/2010/main" val="37747335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FC22-19B5-EA88-F939-E99A32B426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05353D-A85B-C3BE-CA0E-8181A630E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EC99E0-61CC-241D-6635-5D0B52F84C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9DCF91-D968-A9AF-D70C-F65C394697FA}"/>
              </a:ext>
            </a:extLst>
          </p:cNvPr>
          <p:cNvSpPr>
            <a:spLocks noGrp="1"/>
          </p:cNvSpPr>
          <p:nvPr>
            <p:ph type="sldNum" sz="quarter" idx="5"/>
          </p:nvPr>
        </p:nvSpPr>
        <p:spPr/>
        <p:txBody>
          <a:bodyPr/>
          <a:lstStyle/>
          <a:p>
            <a:fld id="{54EEB602-95FC-483A-B12D-216A7AD7EA24}" type="slidenum">
              <a:rPr lang="en-US" smtClean="0"/>
              <a:t>28</a:t>
            </a:fld>
            <a:endParaRPr lang="en-US" dirty="0"/>
          </a:p>
        </p:txBody>
      </p:sp>
    </p:spTree>
    <p:extLst>
      <p:ext uri="{BB962C8B-B14F-4D97-AF65-F5344CB8AC3E}">
        <p14:creationId xmlns:p14="http://schemas.microsoft.com/office/powerpoint/2010/main" val="3211956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BB00E2-D648-9E9C-587B-21931F766F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D8298-7804-0357-8390-AE912EC3B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EEC050-92AE-36D5-31A9-24F33FE354C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C09813-889A-BE9C-199B-B4C371E9D207}"/>
              </a:ext>
            </a:extLst>
          </p:cNvPr>
          <p:cNvSpPr>
            <a:spLocks noGrp="1"/>
          </p:cNvSpPr>
          <p:nvPr>
            <p:ph type="sldNum" sz="quarter" idx="5"/>
          </p:nvPr>
        </p:nvSpPr>
        <p:spPr/>
        <p:txBody>
          <a:bodyPr/>
          <a:lstStyle/>
          <a:p>
            <a:fld id="{54EEB602-95FC-483A-B12D-216A7AD7EA24}" type="slidenum">
              <a:rPr lang="en-US" smtClean="0"/>
              <a:t>29</a:t>
            </a:fld>
            <a:endParaRPr lang="en-US" dirty="0"/>
          </a:p>
        </p:txBody>
      </p:sp>
    </p:spTree>
    <p:extLst>
      <p:ext uri="{BB962C8B-B14F-4D97-AF65-F5344CB8AC3E}">
        <p14:creationId xmlns:p14="http://schemas.microsoft.com/office/powerpoint/2010/main" val="4785966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FD769-C60D-AF6B-DAB9-726BDDBC1F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DA2D02-2C5F-E100-EDCB-C5B779F33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8E192E-3164-B37E-7137-63EF9A8BE1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D9947E0-4019-2CB9-6FF9-73BB08A99758}"/>
              </a:ext>
            </a:extLst>
          </p:cNvPr>
          <p:cNvSpPr>
            <a:spLocks noGrp="1"/>
          </p:cNvSpPr>
          <p:nvPr>
            <p:ph type="sldNum" sz="quarter" idx="5"/>
          </p:nvPr>
        </p:nvSpPr>
        <p:spPr/>
        <p:txBody>
          <a:bodyPr/>
          <a:lstStyle/>
          <a:p>
            <a:fld id="{54EEB602-95FC-483A-B12D-216A7AD7EA24}" type="slidenum">
              <a:rPr lang="en-US" smtClean="0"/>
              <a:t>30</a:t>
            </a:fld>
            <a:endParaRPr lang="en-US" dirty="0"/>
          </a:p>
        </p:txBody>
      </p:sp>
    </p:spTree>
    <p:extLst>
      <p:ext uri="{BB962C8B-B14F-4D97-AF65-F5344CB8AC3E}">
        <p14:creationId xmlns:p14="http://schemas.microsoft.com/office/powerpoint/2010/main" val="3778031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3</a:t>
            </a:fld>
            <a:endParaRPr lang="en-US" dirty="0"/>
          </a:p>
        </p:txBody>
      </p:sp>
    </p:spTree>
    <p:extLst>
      <p:ext uri="{BB962C8B-B14F-4D97-AF65-F5344CB8AC3E}">
        <p14:creationId xmlns:p14="http://schemas.microsoft.com/office/powerpoint/2010/main" val="37438990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3C12E-4803-7F52-8B26-BF3B46463F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9DEDDC-990E-5C1D-CF7F-BBF90455EF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5CDC09-3503-5B1A-FDAF-B57675167D4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9B301D-95FA-DCBD-2DDB-966516ABC619}"/>
              </a:ext>
            </a:extLst>
          </p:cNvPr>
          <p:cNvSpPr>
            <a:spLocks noGrp="1"/>
          </p:cNvSpPr>
          <p:nvPr>
            <p:ph type="sldNum" sz="quarter" idx="5"/>
          </p:nvPr>
        </p:nvSpPr>
        <p:spPr/>
        <p:txBody>
          <a:bodyPr/>
          <a:lstStyle/>
          <a:p>
            <a:fld id="{54EEB602-95FC-483A-B12D-216A7AD7EA24}" type="slidenum">
              <a:rPr lang="en-US" smtClean="0"/>
              <a:t>31</a:t>
            </a:fld>
            <a:endParaRPr lang="en-US" dirty="0"/>
          </a:p>
        </p:txBody>
      </p:sp>
    </p:spTree>
    <p:extLst>
      <p:ext uri="{BB962C8B-B14F-4D97-AF65-F5344CB8AC3E}">
        <p14:creationId xmlns:p14="http://schemas.microsoft.com/office/powerpoint/2010/main" val="1006872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A00873-9F25-2E39-CDB2-EE8FE20FFA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32D0C5-42FA-E7B2-50FD-0F9F4974A3A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8AF2A6-775B-1569-B903-C76CFCE62D7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37F4CC-65F9-FE3B-B2B3-1813368DC0BF}"/>
              </a:ext>
            </a:extLst>
          </p:cNvPr>
          <p:cNvSpPr>
            <a:spLocks noGrp="1"/>
          </p:cNvSpPr>
          <p:nvPr>
            <p:ph type="sldNum" sz="quarter" idx="5"/>
          </p:nvPr>
        </p:nvSpPr>
        <p:spPr/>
        <p:txBody>
          <a:bodyPr/>
          <a:lstStyle/>
          <a:p>
            <a:fld id="{54EEB602-95FC-483A-B12D-216A7AD7EA24}" type="slidenum">
              <a:rPr lang="en-US" smtClean="0"/>
              <a:t>32</a:t>
            </a:fld>
            <a:endParaRPr lang="en-US" dirty="0"/>
          </a:p>
        </p:txBody>
      </p:sp>
    </p:spTree>
    <p:extLst>
      <p:ext uri="{BB962C8B-B14F-4D97-AF65-F5344CB8AC3E}">
        <p14:creationId xmlns:p14="http://schemas.microsoft.com/office/powerpoint/2010/main" val="4345244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52A6A-D79F-ED26-9A9D-007A2D9E03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572775-6494-6D55-A462-5233927B45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39F8FC-5F43-168D-29A6-1137C48E27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71F303-D8E8-2F2B-9F02-2D86160C5380}"/>
              </a:ext>
            </a:extLst>
          </p:cNvPr>
          <p:cNvSpPr>
            <a:spLocks noGrp="1"/>
          </p:cNvSpPr>
          <p:nvPr>
            <p:ph type="sldNum" sz="quarter" idx="5"/>
          </p:nvPr>
        </p:nvSpPr>
        <p:spPr/>
        <p:txBody>
          <a:bodyPr/>
          <a:lstStyle/>
          <a:p>
            <a:fld id="{54EEB602-95FC-483A-B12D-216A7AD7EA24}" type="slidenum">
              <a:rPr lang="en-US" smtClean="0"/>
              <a:t>33</a:t>
            </a:fld>
            <a:endParaRPr lang="en-US" dirty="0"/>
          </a:p>
        </p:txBody>
      </p:sp>
    </p:spTree>
    <p:extLst>
      <p:ext uri="{BB962C8B-B14F-4D97-AF65-F5344CB8AC3E}">
        <p14:creationId xmlns:p14="http://schemas.microsoft.com/office/powerpoint/2010/main" val="22301460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3D9A6-A9D1-2E59-687A-AF0C6F638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B622EB-B763-C4E6-65E3-C1FFEC0452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2D913E-E347-4611-4CF8-AB21DF70A3AF}"/>
              </a:ext>
            </a:extLst>
          </p:cNvPr>
          <p:cNvSpPr>
            <a:spLocks noGrp="1"/>
          </p:cNvSpPr>
          <p:nvPr>
            <p:ph type="body" idx="1"/>
          </p:nvPr>
        </p:nvSpPr>
        <p:spPr/>
        <p:txBody>
          <a:bodyPr/>
          <a:lstStyle/>
          <a:p>
            <a:pPr marL="171450" indent="-171450">
              <a:buFont typeface="Arial" panose="020B0604020202020204" pitchFamily="34" charset="0"/>
              <a:buChar char="•"/>
            </a:pPr>
            <a:r>
              <a:rPr lang="en-US" dirty="0"/>
              <a:t>Do you understand your role as a parent in your child’s life?</a:t>
            </a:r>
          </a:p>
          <a:p>
            <a:pPr marL="171450" indent="-171450">
              <a:buFont typeface="Arial" panose="020B0604020202020204" pitchFamily="34" charset="0"/>
              <a:buChar char="•"/>
            </a:pPr>
            <a:r>
              <a:rPr lang="en-US" dirty="0"/>
              <a:t>Do you believe implementing discipline as God’s word teaches will work?</a:t>
            </a:r>
          </a:p>
          <a:p>
            <a:pPr marL="171450" indent="-171450">
              <a:buFont typeface="Arial" panose="020B0604020202020204" pitchFamily="34" charset="0"/>
              <a:buChar char="•"/>
            </a:pPr>
            <a:r>
              <a:rPr lang="en-US" dirty="0"/>
              <a:t>Do you believe discipline is a sign of love and gives life?</a:t>
            </a:r>
          </a:p>
        </p:txBody>
      </p:sp>
      <p:sp>
        <p:nvSpPr>
          <p:cNvPr id="4" name="Slide Number Placeholder 3">
            <a:extLst>
              <a:ext uri="{FF2B5EF4-FFF2-40B4-BE49-F238E27FC236}">
                <a16:creationId xmlns:a16="http://schemas.microsoft.com/office/drawing/2014/main" id="{3D55F030-A70C-7168-46EC-4A5E89E538F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431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5BA1B9-C615-18CE-6602-9337AE41AB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CD66DF-3290-F1F3-778F-84D947DD59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DD684CE-C212-210F-49CD-DE350C34CDB5}"/>
              </a:ext>
            </a:extLst>
          </p:cNvPr>
          <p:cNvSpPr>
            <a:spLocks noGrp="1"/>
          </p:cNvSpPr>
          <p:nvPr>
            <p:ph type="body" idx="1"/>
          </p:nvPr>
        </p:nvSpPr>
        <p:spPr/>
        <p:txBody>
          <a:bodyPr/>
          <a:lstStyle/>
          <a:p>
            <a:pPr marL="171450" indent="-171450">
              <a:buFont typeface="Arial" panose="020B0604020202020204" pitchFamily="34" charset="0"/>
              <a:buChar char="•"/>
            </a:pPr>
            <a:r>
              <a:rPr lang="en-US" dirty="0"/>
              <a:t>Why do you see compassion and firmness as opposites?</a:t>
            </a:r>
          </a:p>
        </p:txBody>
      </p:sp>
      <p:sp>
        <p:nvSpPr>
          <p:cNvPr id="4" name="Slide Number Placeholder 3">
            <a:extLst>
              <a:ext uri="{FF2B5EF4-FFF2-40B4-BE49-F238E27FC236}">
                <a16:creationId xmlns:a16="http://schemas.microsoft.com/office/drawing/2014/main" id="{529178D1-682D-86C6-33C4-C6BC8F2A0410}"/>
              </a:ext>
            </a:extLst>
          </p:cNvPr>
          <p:cNvSpPr>
            <a:spLocks noGrp="1"/>
          </p:cNvSpPr>
          <p:nvPr>
            <p:ph type="sldNum" sz="quarter" idx="5"/>
          </p:nvPr>
        </p:nvSpPr>
        <p:spPr/>
        <p:txBody>
          <a:bodyPr/>
          <a:lstStyle/>
          <a:p>
            <a:fld id="{54EEB602-95FC-483A-B12D-216A7AD7EA24}" type="slidenum">
              <a:rPr lang="en-US" smtClean="0"/>
              <a:t>35</a:t>
            </a:fld>
            <a:endParaRPr lang="en-US" dirty="0"/>
          </a:p>
        </p:txBody>
      </p:sp>
    </p:spTree>
    <p:extLst>
      <p:ext uri="{BB962C8B-B14F-4D97-AF65-F5344CB8AC3E}">
        <p14:creationId xmlns:p14="http://schemas.microsoft.com/office/powerpoint/2010/main" val="2664047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5BEFB-497A-3EFB-A423-4EB08E990ED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3E3863-5672-6D64-82E6-FE6BFC3AEB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4780D0-A111-42FF-E4CC-E1161BF94BFF}"/>
              </a:ext>
            </a:extLst>
          </p:cNvPr>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A2641BAC-D115-57D6-9EFB-16A86A508622}"/>
              </a:ext>
            </a:extLst>
          </p:cNvPr>
          <p:cNvSpPr>
            <a:spLocks noGrp="1"/>
          </p:cNvSpPr>
          <p:nvPr>
            <p:ph type="sldNum" sz="quarter" idx="5"/>
          </p:nvPr>
        </p:nvSpPr>
        <p:spPr/>
        <p:txBody>
          <a:bodyPr/>
          <a:lstStyle/>
          <a:p>
            <a:fld id="{54EEB602-95FC-483A-B12D-216A7AD7EA24}" type="slidenum">
              <a:rPr lang="en-US" smtClean="0"/>
              <a:t>36</a:t>
            </a:fld>
            <a:endParaRPr lang="en-US" dirty="0"/>
          </a:p>
        </p:txBody>
      </p:sp>
    </p:spTree>
    <p:extLst>
      <p:ext uri="{BB962C8B-B14F-4D97-AF65-F5344CB8AC3E}">
        <p14:creationId xmlns:p14="http://schemas.microsoft.com/office/powerpoint/2010/main" val="41072178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62A69-11D9-5CD6-24E0-33E4D25C1A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7E3FE-6240-6A91-1AA7-EBA2E630F8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0417E5-1337-7AF4-6116-DE5AEB3DAB3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9583DE3-9B65-383D-7B89-88FBE17B201C}"/>
              </a:ext>
            </a:extLst>
          </p:cNvPr>
          <p:cNvSpPr>
            <a:spLocks noGrp="1"/>
          </p:cNvSpPr>
          <p:nvPr>
            <p:ph type="sldNum" sz="quarter" idx="5"/>
          </p:nvPr>
        </p:nvSpPr>
        <p:spPr/>
        <p:txBody>
          <a:bodyPr/>
          <a:lstStyle/>
          <a:p>
            <a:fld id="{54EEB602-95FC-483A-B12D-216A7AD7EA24}" type="slidenum">
              <a:rPr lang="en-US" smtClean="0"/>
              <a:t>37</a:t>
            </a:fld>
            <a:endParaRPr lang="en-US" dirty="0"/>
          </a:p>
        </p:txBody>
      </p:sp>
    </p:spTree>
    <p:extLst>
      <p:ext uri="{BB962C8B-B14F-4D97-AF65-F5344CB8AC3E}">
        <p14:creationId xmlns:p14="http://schemas.microsoft.com/office/powerpoint/2010/main" val="328106620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EC4EA-EA6F-2DB8-AA6F-98CC9223A5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B0FF4C-83E6-AD7C-FB47-4C06E6C770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CDB62C-D74E-2AA9-BE35-B20C506C975F}"/>
              </a:ext>
            </a:extLst>
          </p:cNvPr>
          <p:cNvSpPr>
            <a:spLocks noGrp="1"/>
          </p:cNvSpPr>
          <p:nvPr>
            <p:ph type="body" idx="1"/>
          </p:nvPr>
        </p:nvSpPr>
        <p:spPr/>
        <p:txBody>
          <a:bodyPr/>
          <a:lstStyle/>
          <a:p>
            <a:pPr marL="171450" indent="-171450">
              <a:buFont typeface="Arial" panose="020B0604020202020204" pitchFamily="34" charset="0"/>
              <a:buChar char="•"/>
            </a:pPr>
            <a:r>
              <a:rPr lang="en-US" dirty="0"/>
              <a:t>We learn a lot about parenting from this passage</a:t>
            </a:r>
          </a:p>
          <a:p>
            <a:pPr marL="171450" indent="-171450">
              <a:buFont typeface="Arial" panose="020B0604020202020204" pitchFamily="34" charset="0"/>
              <a:buChar char="•"/>
            </a:pPr>
            <a:r>
              <a:rPr lang="en-US" dirty="0"/>
              <a:t>The end goal of all our parenting is this peaceful fruit of righteousness</a:t>
            </a:r>
          </a:p>
          <a:p>
            <a:pPr marL="171450" indent="-171450">
              <a:buFont typeface="Arial" panose="020B0604020202020204" pitchFamily="34" charset="0"/>
              <a:buChar char="•"/>
            </a:pPr>
            <a:r>
              <a:rPr lang="en-US" dirty="0"/>
              <a:t>What seems painful now is geared towards building a relationship with your child that will be peaceful as they grow up</a:t>
            </a:r>
          </a:p>
          <a:p>
            <a:pPr marL="0" indent="0">
              <a:buFont typeface="Arial" panose="020B0604020202020204" pitchFamily="34" charset="0"/>
              <a:buNone/>
            </a:pPr>
            <a:endParaRPr lang="en-US" dirty="0"/>
          </a:p>
        </p:txBody>
      </p:sp>
      <p:sp>
        <p:nvSpPr>
          <p:cNvPr id="4" name="Slide Number Placeholder 3">
            <a:extLst>
              <a:ext uri="{FF2B5EF4-FFF2-40B4-BE49-F238E27FC236}">
                <a16:creationId xmlns:a16="http://schemas.microsoft.com/office/drawing/2014/main" id="{0D80BEF8-5E30-19B0-224F-8CCA31F8A280}"/>
              </a:ext>
            </a:extLst>
          </p:cNvPr>
          <p:cNvSpPr>
            <a:spLocks noGrp="1"/>
          </p:cNvSpPr>
          <p:nvPr>
            <p:ph type="sldNum" sz="quarter" idx="5"/>
          </p:nvPr>
        </p:nvSpPr>
        <p:spPr/>
        <p:txBody>
          <a:bodyPr/>
          <a:lstStyle/>
          <a:p>
            <a:fld id="{54EEB602-95FC-483A-B12D-216A7AD7EA24}" type="slidenum">
              <a:rPr lang="en-US" smtClean="0"/>
              <a:t>38</a:t>
            </a:fld>
            <a:endParaRPr lang="en-US" dirty="0"/>
          </a:p>
        </p:txBody>
      </p:sp>
    </p:spTree>
    <p:extLst>
      <p:ext uri="{BB962C8B-B14F-4D97-AF65-F5344CB8AC3E}">
        <p14:creationId xmlns:p14="http://schemas.microsoft.com/office/powerpoint/2010/main" val="247502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72647-6672-8831-EF37-E698CB0FDE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5E6383-D16C-62B1-AA47-DCFBA6B08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3DBEE-A189-9126-57B9-FF2CF8F504C5}"/>
              </a:ext>
            </a:extLst>
          </p:cNvPr>
          <p:cNvSpPr>
            <a:spLocks noGrp="1"/>
          </p:cNvSpPr>
          <p:nvPr>
            <p:ph type="body" idx="1"/>
          </p:nvPr>
        </p:nvSpPr>
        <p:spPr/>
        <p:txBody>
          <a:bodyPr/>
          <a:lstStyle/>
          <a:p>
            <a:pPr marL="171450" indent="-171450">
              <a:buFont typeface="Arial" panose="020B0604020202020204" pitchFamily="34" charset="0"/>
              <a:buChar char="•"/>
            </a:pPr>
            <a:r>
              <a:rPr lang="en-US" dirty="0"/>
              <a:t>Do you understand your role as a parent in your child’s life?</a:t>
            </a:r>
          </a:p>
          <a:p>
            <a:pPr marL="171450" indent="-171450">
              <a:buFont typeface="Arial" panose="020B0604020202020204" pitchFamily="34" charset="0"/>
              <a:buChar char="•"/>
            </a:pPr>
            <a:r>
              <a:rPr lang="en-US" dirty="0"/>
              <a:t>Do you believe implementing discipline as God’s word teaches will work?</a:t>
            </a:r>
          </a:p>
          <a:p>
            <a:pPr marL="171450" indent="-171450">
              <a:buFont typeface="Arial" panose="020B0604020202020204" pitchFamily="34" charset="0"/>
              <a:buChar char="•"/>
            </a:pPr>
            <a:r>
              <a:rPr lang="en-US" dirty="0"/>
              <a:t>Do you believe discipline is a sign of love and gives life?</a:t>
            </a:r>
          </a:p>
        </p:txBody>
      </p:sp>
      <p:sp>
        <p:nvSpPr>
          <p:cNvPr id="4" name="Slide Number Placeholder 3">
            <a:extLst>
              <a:ext uri="{FF2B5EF4-FFF2-40B4-BE49-F238E27FC236}">
                <a16:creationId xmlns:a16="http://schemas.microsoft.com/office/drawing/2014/main" id="{0975C259-FBA8-3507-B301-F1E308AC059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965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2A7220-6DD0-41B6-494B-BB231B161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44C43E-E8E6-DAC8-8768-AA6459E5F7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A0A919-BA81-EEC0-79B8-F24AA9DB2C92}"/>
              </a:ext>
            </a:extLst>
          </p:cNvPr>
          <p:cNvSpPr>
            <a:spLocks noGrp="1"/>
          </p:cNvSpPr>
          <p:nvPr>
            <p:ph type="body" idx="1"/>
          </p:nvPr>
        </p:nvSpPr>
        <p:spPr/>
        <p:txBody>
          <a:bodyPr/>
          <a:lstStyle/>
          <a:p>
            <a:pPr marL="171450" indent="-171450">
              <a:buFont typeface="Arial" panose="020B0604020202020204" pitchFamily="34" charset="0"/>
              <a:buChar char="•"/>
            </a:pPr>
            <a:r>
              <a:rPr lang="en-US" dirty="0"/>
              <a:t>Why do you see compassion and firmness as opposites?</a:t>
            </a:r>
          </a:p>
        </p:txBody>
      </p:sp>
      <p:sp>
        <p:nvSpPr>
          <p:cNvPr id="4" name="Slide Number Placeholder 3">
            <a:extLst>
              <a:ext uri="{FF2B5EF4-FFF2-40B4-BE49-F238E27FC236}">
                <a16:creationId xmlns:a16="http://schemas.microsoft.com/office/drawing/2014/main" id="{8A910AE3-AC3B-133B-7728-17414C2FAEAB}"/>
              </a:ext>
            </a:extLst>
          </p:cNvPr>
          <p:cNvSpPr>
            <a:spLocks noGrp="1"/>
          </p:cNvSpPr>
          <p:nvPr>
            <p:ph type="sldNum" sz="quarter" idx="5"/>
          </p:nvPr>
        </p:nvSpPr>
        <p:spPr/>
        <p:txBody>
          <a:bodyPr/>
          <a:lstStyle/>
          <a:p>
            <a:fld id="{54EEB602-95FC-483A-B12D-216A7AD7EA24}" type="slidenum">
              <a:rPr lang="en-US" smtClean="0"/>
              <a:t>40</a:t>
            </a:fld>
            <a:endParaRPr lang="en-US" dirty="0"/>
          </a:p>
        </p:txBody>
      </p:sp>
    </p:spTree>
    <p:extLst>
      <p:ext uri="{BB962C8B-B14F-4D97-AF65-F5344CB8AC3E}">
        <p14:creationId xmlns:p14="http://schemas.microsoft.com/office/powerpoint/2010/main" val="3805525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4</a:t>
            </a:fld>
            <a:endParaRPr lang="en-US" dirty="0"/>
          </a:p>
        </p:txBody>
      </p:sp>
    </p:spTree>
    <p:extLst>
      <p:ext uri="{BB962C8B-B14F-4D97-AF65-F5344CB8AC3E}">
        <p14:creationId xmlns:p14="http://schemas.microsoft.com/office/powerpoint/2010/main" val="303174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915087-D306-24F5-B7D3-494231CBEA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52E2D7-B904-F9FB-71EB-F285D58C4E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998FF6-2666-91F3-003F-5E0590802F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6845A24-43C6-6045-56FF-D549673ACBB6}"/>
              </a:ext>
            </a:extLst>
          </p:cNvPr>
          <p:cNvSpPr>
            <a:spLocks noGrp="1"/>
          </p:cNvSpPr>
          <p:nvPr>
            <p:ph type="sldNum" sz="quarter" idx="5"/>
          </p:nvPr>
        </p:nvSpPr>
        <p:spPr/>
        <p:txBody>
          <a:bodyPr/>
          <a:lstStyle/>
          <a:p>
            <a:fld id="{54EEB602-95FC-483A-B12D-216A7AD7EA24}" type="slidenum">
              <a:rPr lang="en-US" smtClean="0"/>
              <a:t>42</a:t>
            </a:fld>
            <a:endParaRPr lang="en-US" dirty="0"/>
          </a:p>
        </p:txBody>
      </p:sp>
    </p:spTree>
    <p:extLst>
      <p:ext uri="{BB962C8B-B14F-4D97-AF65-F5344CB8AC3E}">
        <p14:creationId xmlns:p14="http://schemas.microsoft.com/office/powerpoint/2010/main" val="21663768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75D2D-89CE-4A75-1610-5148E2870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654C0A-7092-BAEE-810F-153F5C18CE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567A85-C82D-D701-2BB8-E62A2D2A7A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7E476AD-FBBE-787B-5050-B03BC2497C7D}"/>
              </a:ext>
            </a:extLst>
          </p:cNvPr>
          <p:cNvSpPr>
            <a:spLocks noGrp="1"/>
          </p:cNvSpPr>
          <p:nvPr>
            <p:ph type="sldNum" sz="quarter" idx="5"/>
          </p:nvPr>
        </p:nvSpPr>
        <p:spPr/>
        <p:txBody>
          <a:bodyPr/>
          <a:lstStyle/>
          <a:p>
            <a:fld id="{F07F282E-55F5-4803-B60F-09BA4600E538}" type="slidenum">
              <a:rPr lang="en-US" smtClean="0"/>
              <a:t>43</a:t>
            </a:fld>
            <a:endParaRPr lang="en-US" dirty="0"/>
          </a:p>
        </p:txBody>
      </p:sp>
    </p:spTree>
    <p:extLst>
      <p:ext uri="{BB962C8B-B14F-4D97-AF65-F5344CB8AC3E}">
        <p14:creationId xmlns:p14="http://schemas.microsoft.com/office/powerpoint/2010/main" val="1058430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7F20B-A28A-1708-ED09-B2A23D0DBB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5E158C-E56B-F844-081C-94EABA30D8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F7A72FC-BA1D-56A2-9FE1-8F91337990EF}"/>
              </a:ext>
            </a:extLst>
          </p:cNvPr>
          <p:cNvSpPr>
            <a:spLocks noGrp="1"/>
          </p:cNvSpPr>
          <p:nvPr>
            <p:ph type="body" idx="1"/>
          </p:nvPr>
        </p:nvSpPr>
        <p:spPr/>
        <p:txBody>
          <a:bodyPr/>
          <a:lstStyle/>
          <a:p>
            <a:pPr marL="171450" indent="-171450">
              <a:buFont typeface="Arial" panose="020B0604020202020204" pitchFamily="34" charset="0"/>
              <a:buChar char="•"/>
            </a:pPr>
            <a:r>
              <a:rPr lang="en-US" dirty="0"/>
              <a:t>A lot of the struggles mentioned last week revolved around these two things</a:t>
            </a:r>
          </a:p>
        </p:txBody>
      </p:sp>
      <p:sp>
        <p:nvSpPr>
          <p:cNvPr id="4" name="Slide Number Placeholder 3">
            <a:extLst>
              <a:ext uri="{FF2B5EF4-FFF2-40B4-BE49-F238E27FC236}">
                <a16:creationId xmlns:a16="http://schemas.microsoft.com/office/drawing/2014/main" id="{F4A2BDA9-5727-33C0-1668-EFCB09F4A629}"/>
              </a:ext>
            </a:extLst>
          </p:cNvPr>
          <p:cNvSpPr>
            <a:spLocks noGrp="1"/>
          </p:cNvSpPr>
          <p:nvPr>
            <p:ph type="sldNum" sz="quarter" idx="5"/>
          </p:nvPr>
        </p:nvSpPr>
        <p:spPr/>
        <p:txBody>
          <a:bodyPr/>
          <a:lstStyle/>
          <a:p>
            <a:fld id="{54EEB602-95FC-483A-B12D-216A7AD7EA24}" type="slidenum">
              <a:rPr lang="en-US" smtClean="0"/>
              <a:t>44</a:t>
            </a:fld>
            <a:endParaRPr lang="en-US" dirty="0"/>
          </a:p>
        </p:txBody>
      </p:sp>
    </p:spTree>
    <p:extLst>
      <p:ext uri="{BB962C8B-B14F-4D97-AF65-F5344CB8AC3E}">
        <p14:creationId xmlns:p14="http://schemas.microsoft.com/office/powerpoint/2010/main" val="2014238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781B57-E2DA-7835-E46B-98ED0ABD74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79310E-75D0-8FF7-3239-E116FE8E3C0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8FD82E-BEB9-6B43-C242-4EB84AF8F6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34366EB-974A-EB88-B8EE-F27E084BDEB7}"/>
              </a:ext>
            </a:extLst>
          </p:cNvPr>
          <p:cNvSpPr>
            <a:spLocks noGrp="1"/>
          </p:cNvSpPr>
          <p:nvPr>
            <p:ph type="sldNum" sz="quarter" idx="5"/>
          </p:nvPr>
        </p:nvSpPr>
        <p:spPr/>
        <p:txBody>
          <a:bodyPr/>
          <a:lstStyle/>
          <a:p>
            <a:fld id="{54EEB602-95FC-483A-B12D-216A7AD7EA24}" type="slidenum">
              <a:rPr lang="en-US" smtClean="0"/>
              <a:t>45</a:t>
            </a:fld>
            <a:endParaRPr lang="en-US" dirty="0"/>
          </a:p>
        </p:txBody>
      </p:sp>
    </p:spTree>
    <p:extLst>
      <p:ext uri="{BB962C8B-B14F-4D97-AF65-F5344CB8AC3E}">
        <p14:creationId xmlns:p14="http://schemas.microsoft.com/office/powerpoint/2010/main" val="19231274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867C9-FE07-D3EB-A85B-5C602CA217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0E56EE-8FB3-1D63-E061-229935C75A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DC910B8-6937-B083-9856-FC997464716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F33AF3C-152E-7554-C090-432A78782762}"/>
              </a:ext>
            </a:extLst>
          </p:cNvPr>
          <p:cNvSpPr>
            <a:spLocks noGrp="1"/>
          </p:cNvSpPr>
          <p:nvPr>
            <p:ph type="sldNum" sz="quarter" idx="5"/>
          </p:nvPr>
        </p:nvSpPr>
        <p:spPr/>
        <p:txBody>
          <a:bodyPr/>
          <a:lstStyle/>
          <a:p>
            <a:fld id="{54EEB602-95FC-483A-B12D-216A7AD7EA24}" type="slidenum">
              <a:rPr lang="en-US" smtClean="0"/>
              <a:t>46</a:t>
            </a:fld>
            <a:endParaRPr lang="en-US" dirty="0"/>
          </a:p>
        </p:txBody>
      </p:sp>
    </p:spTree>
    <p:extLst>
      <p:ext uri="{BB962C8B-B14F-4D97-AF65-F5344CB8AC3E}">
        <p14:creationId xmlns:p14="http://schemas.microsoft.com/office/powerpoint/2010/main" val="4235129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F4D71-3479-B217-2F3D-F89B597DDA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7BA920-63A9-2340-F9C7-791D4F379F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85AF8A-4BEA-AF7E-6274-A3F3F01E4A0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24F3060-88E5-0146-67D2-9A2C4CAC45A8}"/>
              </a:ext>
            </a:extLst>
          </p:cNvPr>
          <p:cNvSpPr>
            <a:spLocks noGrp="1"/>
          </p:cNvSpPr>
          <p:nvPr>
            <p:ph type="sldNum" sz="quarter" idx="5"/>
          </p:nvPr>
        </p:nvSpPr>
        <p:spPr/>
        <p:txBody>
          <a:bodyPr/>
          <a:lstStyle/>
          <a:p>
            <a:fld id="{54EEB602-95FC-483A-B12D-216A7AD7EA24}" type="slidenum">
              <a:rPr lang="en-US" smtClean="0"/>
              <a:t>47</a:t>
            </a:fld>
            <a:endParaRPr lang="en-US" dirty="0"/>
          </a:p>
        </p:txBody>
      </p:sp>
    </p:spTree>
    <p:extLst>
      <p:ext uri="{BB962C8B-B14F-4D97-AF65-F5344CB8AC3E}">
        <p14:creationId xmlns:p14="http://schemas.microsoft.com/office/powerpoint/2010/main" val="27645129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55213-5AF7-64E3-525A-9CD6C13EA8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F51D93-B4D1-30D4-E486-0818FC66B1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1704C3-5930-122E-7875-A31D5AF5F9A7}"/>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Complexity increases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Your relationship to each other affects your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Your relationship with your child affects your marriage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23E2BF4C-0B63-8A96-42C9-453B518A9A7A}"/>
              </a:ext>
            </a:extLst>
          </p:cNvPr>
          <p:cNvSpPr>
            <a:spLocks noGrp="1"/>
          </p:cNvSpPr>
          <p:nvPr>
            <p:ph type="sldNum" sz="quarter" idx="5"/>
          </p:nvPr>
        </p:nvSpPr>
        <p:spPr/>
        <p:txBody>
          <a:bodyPr/>
          <a:lstStyle/>
          <a:p>
            <a:fld id="{F07F282E-55F5-4803-B60F-09BA4600E538}" type="slidenum">
              <a:rPr lang="en-US" smtClean="0"/>
              <a:t>48</a:t>
            </a:fld>
            <a:endParaRPr lang="en-US" dirty="0"/>
          </a:p>
        </p:txBody>
      </p:sp>
    </p:spTree>
    <p:extLst>
      <p:ext uri="{BB962C8B-B14F-4D97-AF65-F5344CB8AC3E}">
        <p14:creationId xmlns:p14="http://schemas.microsoft.com/office/powerpoint/2010/main" val="18040855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0A5DA-D002-A9F6-BA57-EE92E7FE82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DFE234-4239-E1E7-BADF-89570F18CB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B36F46-7485-3AAF-1DEB-BC503E324C06}"/>
              </a:ext>
            </a:extLst>
          </p:cNvPr>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Complexity increases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Your relationship to each other affects your children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Your relationship with your child affects your marriage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a:extLst>
              <a:ext uri="{FF2B5EF4-FFF2-40B4-BE49-F238E27FC236}">
                <a16:creationId xmlns:a16="http://schemas.microsoft.com/office/drawing/2014/main" id="{B2BFA3B3-E0BC-DCB1-75B2-329F3A7E6B95}"/>
              </a:ext>
            </a:extLst>
          </p:cNvPr>
          <p:cNvSpPr>
            <a:spLocks noGrp="1"/>
          </p:cNvSpPr>
          <p:nvPr>
            <p:ph type="sldNum" sz="quarter" idx="5"/>
          </p:nvPr>
        </p:nvSpPr>
        <p:spPr/>
        <p:txBody>
          <a:bodyPr/>
          <a:lstStyle/>
          <a:p>
            <a:fld id="{F07F282E-55F5-4803-B60F-09BA4600E538}" type="slidenum">
              <a:rPr lang="en-US" smtClean="0"/>
              <a:t>49</a:t>
            </a:fld>
            <a:endParaRPr lang="en-US" dirty="0"/>
          </a:p>
        </p:txBody>
      </p:sp>
    </p:spTree>
    <p:extLst>
      <p:ext uri="{BB962C8B-B14F-4D97-AF65-F5344CB8AC3E}">
        <p14:creationId xmlns:p14="http://schemas.microsoft.com/office/powerpoint/2010/main" val="698860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3869C8-EFD2-2787-1E93-9F7EF9C6D6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AA6232-247B-8B7A-AEE6-2BF669ADE2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F91EF0-C260-05E7-2ACA-7B55F2335669}"/>
              </a:ext>
            </a:extLst>
          </p:cNvPr>
          <p:cNvSpPr>
            <a:spLocks noGrp="1"/>
          </p:cNvSpPr>
          <p:nvPr>
            <p:ph type="body" idx="1"/>
          </p:nvPr>
        </p:nvSpPr>
        <p:spPr/>
        <p:txBody>
          <a:bodyPr/>
          <a:lstStyle/>
          <a:p>
            <a:pPr marL="171450" indent="-171450">
              <a:buFont typeface="Arial" panose="020B0604020202020204" pitchFamily="34" charset="0"/>
              <a:buChar char="•"/>
            </a:pPr>
            <a:r>
              <a:rPr lang="en-US" dirty="0"/>
              <a:t>A lot of the struggles mentioned last week revolved around these two things</a:t>
            </a:r>
          </a:p>
        </p:txBody>
      </p:sp>
      <p:sp>
        <p:nvSpPr>
          <p:cNvPr id="4" name="Slide Number Placeholder 3">
            <a:extLst>
              <a:ext uri="{FF2B5EF4-FFF2-40B4-BE49-F238E27FC236}">
                <a16:creationId xmlns:a16="http://schemas.microsoft.com/office/drawing/2014/main" id="{354719AC-DBFD-7B17-A492-68230D226D08}"/>
              </a:ext>
            </a:extLst>
          </p:cNvPr>
          <p:cNvSpPr>
            <a:spLocks noGrp="1"/>
          </p:cNvSpPr>
          <p:nvPr>
            <p:ph type="sldNum" sz="quarter" idx="5"/>
          </p:nvPr>
        </p:nvSpPr>
        <p:spPr/>
        <p:txBody>
          <a:bodyPr/>
          <a:lstStyle/>
          <a:p>
            <a:fld id="{54EEB602-95FC-483A-B12D-216A7AD7EA24}" type="slidenum">
              <a:rPr lang="en-US" smtClean="0"/>
              <a:t>50</a:t>
            </a:fld>
            <a:endParaRPr lang="en-US" dirty="0"/>
          </a:p>
        </p:txBody>
      </p:sp>
    </p:spTree>
    <p:extLst>
      <p:ext uri="{BB962C8B-B14F-4D97-AF65-F5344CB8AC3E}">
        <p14:creationId xmlns:p14="http://schemas.microsoft.com/office/powerpoint/2010/main" val="6356555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3113-2AFB-257E-B960-DC6EC34373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058D83-E7B3-094E-E8AE-C91001546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DB36F3-A20A-A87D-024D-3D3AD97435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C74ADA7-9B17-7E7D-7F67-25977F7E3EEB}"/>
              </a:ext>
            </a:extLst>
          </p:cNvPr>
          <p:cNvSpPr>
            <a:spLocks noGrp="1"/>
          </p:cNvSpPr>
          <p:nvPr>
            <p:ph type="sldNum" sz="quarter" idx="5"/>
          </p:nvPr>
        </p:nvSpPr>
        <p:spPr/>
        <p:txBody>
          <a:bodyPr/>
          <a:lstStyle/>
          <a:p>
            <a:fld id="{54EEB602-95FC-483A-B12D-216A7AD7EA24}" type="slidenum">
              <a:rPr lang="en-US" smtClean="0"/>
              <a:t>51</a:t>
            </a:fld>
            <a:endParaRPr lang="en-US" dirty="0"/>
          </a:p>
        </p:txBody>
      </p:sp>
    </p:spTree>
    <p:extLst>
      <p:ext uri="{BB962C8B-B14F-4D97-AF65-F5344CB8AC3E}">
        <p14:creationId xmlns:p14="http://schemas.microsoft.com/office/powerpoint/2010/main" val="428778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5</a:t>
            </a:fld>
            <a:endParaRPr lang="en-US" dirty="0"/>
          </a:p>
        </p:txBody>
      </p:sp>
    </p:spTree>
    <p:extLst>
      <p:ext uri="{BB962C8B-B14F-4D97-AF65-F5344CB8AC3E}">
        <p14:creationId xmlns:p14="http://schemas.microsoft.com/office/powerpoint/2010/main" val="3572555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E7164-813D-6C63-0526-3D43E6B1C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6BB7A0-4E3A-4F59-092F-9123BA5AA2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31FF7A-C2A1-9915-4B32-9469F43FA4C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103953E-2082-95D7-7349-92ABA168D415}"/>
              </a:ext>
            </a:extLst>
          </p:cNvPr>
          <p:cNvSpPr>
            <a:spLocks noGrp="1"/>
          </p:cNvSpPr>
          <p:nvPr>
            <p:ph type="sldNum" sz="quarter" idx="5"/>
          </p:nvPr>
        </p:nvSpPr>
        <p:spPr/>
        <p:txBody>
          <a:bodyPr/>
          <a:lstStyle/>
          <a:p>
            <a:fld id="{54EEB602-95FC-483A-B12D-216A7AD7EA24}" type="slidenum">
              <a:rPr lang="en-US" smtClean="0"/>
              <a:t>52</a:t>
            </a:fld>
            <a:endParaRPr lang="en-US" dirty="0"/>
          </a:p>
        </p:txBody>
      </p:sp>
    </p:spTree>
    <p:extLst>
      <p:ext uri="{BB962C8B-B14F-4D97-AF65-F5344CB8AC3E}">
        <p14:creationId xmlns:p14="http://schemas.microsoft.com/office/powerpoint/2010/main" val="11756524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4B3A6-0EAF-7319-10EF-85C06D1F36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73DD28-B049-9D63-1871-929A475BC5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23976B-0467-717E-2F3F-E8816CF71BF0}"/>
              </a:ext>
            </a:extLst>
          </p:cNvPr>
          <p:cNvSpPr>
            <a:spLocks noGrp="1"/>
          </p:cNvSpPr>
          <p:nvPr>
            <p:ph type="body" idx="1"/>
          </p:nvPr>
        </p:nvSpPr>
        <p:spPr/>
        <p:txBody>
          <a:bodyPr/>
          <a:lstStyle/>
          <a:p>
            <a:pPr marL="171450" indent="-171450">
              <a:buFont typeface="Arial" panose="020B0604020202020204" pitchFamily="34" charset="0"/>
              <a:buChar char="•"/>
            </a:pPr>
            <a:r>
              <a:rPr lang="en-US" dirty="0"/>
              <a:t>Do you understand your role as a parent in your child’s life?</a:t>
            </a:r>
          </a:p>
          <a:p>
            <a:pPr marL="171450" indent="-171450">
              <a:buFont typeface="Arial" panose="020B0604020202020204" pitchFamily="34" charset="0"/>
              <a:buChar char="•"/>
            </a:pPr>
            <a:r>
              <a:rPr lang="en-US" dirty="0"/>
              <a:t>Do you believe implementing discipline as God’s word teaches will work?</a:t>
            </a:r>
          </a:p>
          <a:p>
            <a:pPr marL="171450" indent="-171450">
              <a:buFont typeface="Arial" panose="020B0604020202020204" pitchFamily="34" charset="0"/>
              <a:buChar char="•"/>
            </a:pPr>
            <a:r>
              <a:rPr lang="en-US" dirty="0"/>
              <a:t>Do you believe discipline is a sign of love and gives life?</a:t>
            </a:r>
          </a:p>
        </p:txBody>
      </p:sp>
      <p:sp>
        <p:nvSpPr>
          <p:cNvPr id="4" name="Slide Number Placeholder 3">
            <a:extLst>
              <a:ext uri="{FF2B5EF4-FFF2-40B4-BE49-F238E27FC236}">
                <a16:creationId xmlns:a16="http://schemas.microsoft.com/office/drawing/2014/main" id="{B4E4C0C8-FCD5-4803-24C8-C8530CDDFD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4EEB602-95FC-483A-B12D-216A7AD7EA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5284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course, Porn is sexual immorality and dishonors God, but I wanted to present the full spectrum of risks here.</a:t>
            </a:r>
          </a:p>
        </p:txBody>
      </p:sp>
      <p:sp>
        <p:nvSpPr>
          <p:cNvPr id="4" name="Slide Number Placeholder 3"/>
          <p:cNvSpPr>
            <a:spLocks noGrp="1"/>
          </p:cNvSpPr>
          <p:nvPr>
            <p:ph type="sldNum" sz="quarter" idx="5"/>
          </p:nvPr>
        </p:nvSpPr>
        <p:spPr/>
        <p:txBody>
          <a:bodyPr/>
          <a:lstStyle/>
          <a:p>
            <a:fld id="{54EEB602-95FC-483A-B12D-216A7AD7EA24}" type="slidenum">
              <a:rPr lang="en-US" smtClean="0"/>
              <a:t>62</a:t>
            </a:fld>
            <a:endParaRPr lang="en-US" dirty="0"/>
          </a:p>
        </p:txBody>
      </p:sp>
    </p:spTree>
    <p:extLst>
      <p:ext uri="{BB962C8B-B14F-4D97-AF65-F5344CB8AC3E}">
        <p14:creationId xmlns:p14="http://schemas.microsoft.com/office/powerpoint/2010/main" val="25742727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E5BE8E-8E63-E4C5-EB23-EC1FF52056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A4CE08-00FB-F7BC-6809-61AE866D2F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DA34AB-B198-3E52-2BE7-5B40B0AF2FB8}"/>
              </a:ext>
            </a:extLst>
          </p:cNvPr>
          <p:cNvSpPr>
            <a:spLocks noGrp="1"/>
          </p:cNvSpPr>
          <p:nvPr>
            <p:ph type="body" idx="1"/>
          </p:nvPr>
        </p:nvSpPr>
        <p:spPr/>
        <p:txBody>
          <a:bodyPr/>
          <a:lstStyle/>
          <a:p>
            <a:pPr marL="171450" indent="-171450">
              <a:buFont typeface="Arial" panose="020B0604020202020204" pitchFamily="34" charset="0"/>
              <a:buChar char="•"/>
            </a:pPr>
            <a:r>
              <a:rPr lang="en-US" dirty="0"/>
              <a:t>A lot of the struggles mentioned last week revolved around these two things</a:t>
            </a:r>
          </a:p>
        </p:txBody>
      </p:sp>
      <p:sp>
        <p:nvSpPr>
          <p:cNvPr id="4" name="Slide Number Placeholder 3">
            <a:extLst>
              <a:ext uri="{FF2B5EF4-FFF2-40B4-BE49-F238E27FC236}">
                <a16:creationId xmlns:a16="http://schemas.microsoft.com/office/drawing/2014/main" id="{2C7F0C98-70FE-3CFD-1D8E-CCBE2B57D7FE}"/>
              </a:ext>
            </a:extLst>
          </p:cNvPr>
          <p:cNvSpPr>
            <a:spLocks noGrp="1"/>
          </p:cNvSpPr>
          <p:nvPr>
            <p:ph type="sldNum" sz="quarter" idx="5"/>
          </p:nvPr>
        </p:nvSpPr>
        <p:spPr/>
        <p:txBody>
          <a:bodyPr/>
          <a:lstStyle/>
          <a:p>
            <a:fld id="{54EEB602-95FC-483A-B12D-216A7AD7EA24}" type="slidenum">
              <a:rPr lang="en-US" smtClean="0"/>
              <a:t>63</a:t>
            </a:fld>
            <a:endParaRPr lang="en-US" dirty="0"/>
          </a:p>
        </p:txBody>
      </p:sp>
    </p:spTree>
    <p:extLst>
      <p:ext uri="{BB962C8B-B14F-4D97-AF65-F5344CB8AC3E}">
        <p14:creationId xmlns:p14="http://schemas.microsoft.com/office/powerpoint/2010/main" val="45070830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0CC23-056C-822D-2A26-7CE732AFD5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12DB8C-96F0-6FF7-18C5-7A6CA498ED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668F60-79B3-EC2E-F2B2-4DEF29FEE88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A10217-7C9B-13A6-7E4C-1AD8BDE5EE17}"/>
              </a:ext>
            </a:extLst>
          </p:cNvPr>
          <p:cNvSpPr>
            <a:spLocks noGrp="1"/>
          </p:cNvSpPr>
          <p:nvPr>
            <p:ph type="sldNum" sz="quarter" idx="5"/>
          </p:nvPr>
        </p:nvSpPr>
        <p:spPr/>
        <p:txBody>
          <a:bodyPr/>
          <a:lstStyle/>
          <a:p>
            <a:fld id="{54EEB602-95FC-483A-B12D-216A7AD7EA24}" type="slidenum">
              <a:rPr lang="en-US" smtClean="0"/>
              <a:t>64</a:t>
            </a:fld>
            <a:endParaRPr lang="en-US" dirty="0"/>
          </a:p>
        </p:txBody>
      </p:sp>
    </p:spTree>
    <p:extLst>
      <p:ext uri="{BB962C8B-B14F-4D97-AF65-F5344CB8AC3E}">
        <p14:creationId xmlns:p14="http://schemas.microsoft.com/office/powerpoint/2010/main" val="40428121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5F499-3DF5-F143-93B8-49C5BE983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C35360-943F-5F85-34EE-0E2155CDDF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2FE69-8BA1-BA04-1C3A-001BC8F9B44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41371E2-3041-0383-2722-A150EB71B689}"/>
              </a:ext>
            </a:extLst>
          </p:cNvPr>
          <p:cNvSpPr>
            <a:spLocks noGrp="1"/>
          </p:cNvSpPr>
          <p:nvPr>
            <p:ph type="sldNum" sz="quarter" idx="5"/>
          </p:nvPr>
        </p:nvSpPr>
        <p:spPr/>
        <p:txBody>
          <a:bodyPr/>
          <a:lstStyle/>
          <a:p>
            <a:fld id="{54EEB602-95FC-483A-B12D-216A7AD7EA24}" type="slidenum">
              <a:rPr lang="en-US" smtClean="0"/>
              <a:t>65</a:t>
            </a:fld>
            <a:endParaRPr lang="en-US" dirty="0"/>
          </a:p>
        </p:txBody>
      </p:sp>
    </p:spTree>
    <p:extLst>
      <p:ext uri="{BB962C8B-B14F-4D97-AF65-F5344CB8AC3E}">
        <p14:creationId xmlns:p14="http://schemas.microsoft.com/office/powerpoint/2010/main" val="23791215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622BD-A673-E950-2F72-E3713B692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9842C9-71F0-91B9-DE40-FC13AFA90F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CD2B5A-E195-54B8-A9AE-0C5B6046D7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0C8C2B2-D055-1CD1-8FD8-2F49ED3D3A40}"/>
              </a:ext>
            </a:extLst>
          </p:cNvPr>
          <p:cNvSpPr>
            <a:spLocks noGrp="1"/>
          </p:cNvSpPr>
          <p:nvPr>
            <p:ph type="sldNum" sz="quarter" idx="5"/>
          </p:nvPr>
        </p:nvSpPr>
        <p:spPr/>
        <p:txBody>
          <a:bodyPr/>
          <a:lstStyle/>
          <a:p>
            <a:fld id="{54EEB602-95FC-483A-B12D-216A7AD7EA24}" type="slidenum">
              <a:rPr lang="en-US" smtClean="0"/>
              <a:t>66</a:t>
            </a:fld>
            <a:endParaRPr lang="en-US" dirty="0"/>
          </a:p>
        </p:txBody>
      </p:sp>
    </p:spTree>
    <p:extLst>
      <p:ext uri="{BB962C8B-B14F-4D97-AF65-F5344CB8AC3E}">
        <p14:creationId xmlns:p14="http://schemas.microsoft.com/office/powerpoint/2010/main" val="36959901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ABC86-05E9-EC3E-EE5B-AA4BF172D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55985C-6B7F-FB9C-E493-6ED6EBDD4A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23C058-A0D8-5012-E150-2730DBD632B9}"/>
              </a:ext>
            </a:extLst>
          </p:cNvPr>
          <p:cNvSpPr>
            <a:spLocks noGrp="1"/>
          </p:cNvSpPr>
          <p:nvPr>
            <p:ph type="body" idx="1"/>
          </p:nvPr>
        </p:nvSpPr>
        <p:spPr/>
        <p:txBody>
          <a:bodyPr/>
          <a:lstStyle/>
          <a:p>
            <a:pPr marL="171450" indent="-171450">
              <a:buFont typeface="Arial" panose="020B0604020202020204" pitchFamily="34" charset="0"/>
              <a:buChar char="•"/>
            </a:pPr>
            <a:r>
              <a:rPr lang="en-US" dirty="0"/>
              <a:t>All of the safeguards in the world won’t matter if they don’t love Jesus and fear God!</a:t>
            </a:r>
          </a:p>
          <a:p>
            <a:pPr marL="171450" indent="-171450">
              <a:buFont typeface="Arial" panose="020B0604020202020204" pitchFamily="34" charset="0"/>
              <a:buChar char="•"/>
            </a:pPr>
            <a:r>
              <a:rPr lang="en-US" dirty="0"/>
              <a:t>Hard conversations are not nearly as awkward as you think they are going to be.</a:t>
            </a:r>
          </a:p>
          <a:p>
            <a:pPr marL="171450" indent="-17145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A94728C9-9E4E-C1C2-D28A-3C083F5AFE30}"/>
              </a:ext>
            </a:extLst>
          </p:cNvPr>
          <p:cNvSpPr>
            <a:spLocks noGrp="1"/>
          </p:cNvSpPr>
          <p:nvPr>
            <p:ph type="sldNum" sz="quarter" idx="5"/>
          </p:nvPr>
        </p:nvSpPr>
        <p:spPr/>
        <p:txBody>
          <a:bodyPr/>
          <a:lstStyle/>
          <a:p>
            <a:fld id="{54EEB602-95FC-483A-B12D-216A7AD7EA24}" type="slidenum">
              <a:rPr lang="en-US" smtClean="0"/>
              <a:t>67</a:t>
            </a:fld>
            <a:endParaRPr lang="en-US" dirty="0"/>
          </a:p>
        </p:txBody>
      </p:sp>
    </p:spTree>
    <p:extLst>
      <p:ext uri="{BB962C8B-B14F-4D97-AF65-F5344CB8AC3E}">
        <p14:creationId xmlns:p14="http://schemas.microsoft.com/office/powerpoint/2010/main" val="30449246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F2F7E9-939A-A219-2B20-8B5211658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A54693-D88F-57B1-1071-DEC0E0CD71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7FB6F22-925A-56E3-4479-0CC255F9A595}"/>
              </a:ext>
            </a:extLst>
          </p:cNvPr>
          <p:cNvSpPr>
            <a:spLocks noGrp="1"/>
          </p:cNvSpPr>
          <p:nvPr>
            <p:ph type="body" idx="1"/>
          </p:nvPr>
        </p:nvSpPr>
        <p:spPr/>
        <p:txBody>
          <a:bodyPr/>
          <a:lstStyle/>
          <a:p>
            <a:pPr marL="171450" indent="-171450">
              <a:buFont typeface="Arial" panose="020B0604020202020204" pitchFamily="34" charset="0"/>
              <a:buChar char="•"/>
            </a:pPr>
            <a:r>
              <a:rPr lang="en-US" dirty="0"/>
              <a:t>Router</a:t>
            </a:r>
          </a:p>
        </p:txBody>
      </p:sp>
      <p:sp>
        <p:nvSpPr>
          <p:cNvPr id="4" name="Slide Number Placeholder 3">
            <a:extLst>
              <a:ext uri="{FF2B5EF4-FFF2-40B4-BE49-F238E27FC236}">
                <a16:creationId xmlns:a16="http://schemas.microsoft.com/office/drawing/2014/main" id="{83BE630D-E530-1038-BA08-0BE994D4B270}"/>
              </a:ext>
            </a:extLst>
          </p:cNvPr>
          <p:cNvSpPr>
            <a:spLocks noGrp="1"/>
          </p:cNvSpPr>
          <p:nvPr>
            <p:ph type="sldNum" sz="quarter" idx="5"/>
          </p:nvPr>
        </p:nvSpPr>
        <p:spPr/>
        <p:txBody>
          <a:bodyPr/>
          <a:lstStyle/>
          <a:p>
            <a:fld id="{54EEB602-95FC-483A-B12D-216A7AD7EA24}" type="slidenum">
              <a:rPr lang="en-US" smtClean="0"/>
              <a:t>68</a:t>
            </a:fld>
            <a:endParaRPr lang="en-US" dirty="0"/>
          </a:p>
        </p:txBody>
      </p:sp>
    </p:spTree>
    <p:extLst>
      <p:ext uri="{BB962C8B-B14F-4D97-AF65-F5344CB8AC3E}">
        <p14:creationId xmlns:p14="http://schemas.microsoft.com/office/powerpoint/2010/main" val="9148711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8D26A0-22B7-9351-86BA-900E0B1FCF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CA4418-496C-30D9-4C3C-28FDCF989CB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46BCCD-6A3E-0653-A2D2-9E3A0DC949C0}"/>
              </a:ext>
            </a:extLst>
          </p:cNvPr>
          <p:cNvSpPr>
            <a:spLocks noGrp="1"/>
          </p:cNvSpPr>
          <p:nvPr>
            <p:ph type="body" idx="1"/>
          </p:nvPr>
        </p:nvSpPr>
        <p:spPr/>
        <p:txBody>
          <a:bodyPr/>
          <a:lstStyle/>
          <a:p>
            <a:pPr marL="171450" indent="-171450">
              <a:buFont typeface="Arial" panose="020B0604020202020204" pitchFamily="34" charset="0"/>
              <a:buChar char="•"/>
            </a:pPr>
            <a:r>
              <a:rPr lang="en-US" dirty="0"/>
              <a:t>Router</a:t>
            </a:r>
          </a:p>
        </p:txBody>
      </p:sp>
      <p:sp>
        <p:nvSpPr>
          <p:cNvPr id="4" name="Slide Number Placeholder 3">
            <a:extLst>
              <a:ext uri="{FF2B5EF4-FFF2-40B4-BE49-F238E27FC236}">
                <a16:creationId xmlns:a16="http://schemas.microsoft.com/office/drawing/2014/main" id="{FE65BBFB-4ADA-D720-6299-63BB0BA734C2}"/>
              </a:ext>
            </a:extLst>
          </p:cNvPr>
          <p:cNvSpPr>
            <a:spLocks noGrp="1"/>
          </p:cNvSpPr>
          <p:nvPr>
            <p:ph type="sldNum" sz="quarter" idx="5"/>
          </p:nvPr>
        </p:nvSpPr>
        <p:spPr/>
        <p:txBody>
          <a:bodyPr/>
          <a:lstStyle/>
          <a:p>
            <a:fld id="{54EEB602-95FC-483A-B12D-216A7AD7EA24}" type="slidenum">
              <a:rPr lang="en-US" smtClean="0"/>
              <a:t>69</a:t>
            </a:fld>
            <a:endParaRPr lang="en-US" dirty="0"/>
          </a:p>
        </p:txBody>
      </p:sp>
    </p:spTree>
    <p:extLst>
      <p:ext uri="{BB962C8B-B14F-4D97-AF65-F5344CB8AC3E}">
        <p14:creationId xmlns:p14="http://schemas.microsoft.com/office/powerpoint/2010/main" val="1688324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6</a:t>
            </a:fld>
            <a:endParaRPr lang="en-US" dirty="0"/>
          </a:p>
        </p:txBody>
      </p:sp>
    </p:spTree>
    <p:extLst>
      <p:ext uri="{BB962C8B-B14F-4D97-AF65-F5344CB8AC3E}">
        <p14:creationId xmlns:p14="http://schemas.microsoft.com/office/powerpoint/2010/main" val="2714327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7</a:t>
            </a:fld>
            <a:endParaRPr lang="en-US" dirty="0"/>
          </a:p>
        </p:txBody>
      </p:sp>
    </p:spTree>
    <p:extLst>
      <p:ext uri="{BB962C8B-B14F-4D97-AF65-F5344CB8AC3E}">
        <p14:creationId xmlns:p14="http://schemas.microsoft.com/office/powerpoint/2010/main" val="2221603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Some Examples:</a:t>
            </a:r>
          </a:p>
          <a:p>
            <a:pPr marL="171450" indent="-171450">
              <a:buFont typeface="Arial" panose="020B0604020202020204" pitchFamily="34" charset="0"/>
              <a:buChar char="•"/>
            </a:pPr>
            <a:r>
              <a:rPr lang="en-US" dirty="0"/>
              <a:t>Can’t enforce discipline because of hurt from your childhood.</a:t>
            </a:r>
          </a:p>
          <a:p>
            <a:pPr marL="171450" indent="-171450">
              <a:buFont typeface="Arial" panose="020B0604020202020204" pitchFamily="34" charset="0"/>
              <a:buChar char="•"/>
            </a:pPr>
            <a:r>
              <a:rPr lang="en-US" dirty="0"/>
              <a:t>You fear your child rejecting you if you exercise authority.</a:t>
            </a:r>
          </a:p>
          <a:p>
            <a:pPr marL="171450" indent="-171450">
              <a:buFont typeface="Arial" panose="020B0604020202020204" pitchFamily="34" charset="0"/>
              <a:buChar char="•"/>
            </a:pPr>
            <a:r>
              <a:rPr lang="en-US" dirty="0"/>
              <a:t>You don’t want to give the necessary time to your children because you are selfish.</a:t>
            </a:r>
          </a:p>
          <a:p>
            <a:pPr marL="171450" indent="-171450">
              <a:buFont typeface="Arial" panose="020B0604020202020204" pitchFamily="34" charset="0"/>
              <a:buChar char="•"/>
            </a:pPr>
            <a:r>
              <a:rPr lang="en-US" dirty="0"/>
              <a:t>You hesitate to call your child to follow Christ because you are not following him.</a:t>
            </a:r>
          </a:p>
          <a:p>
            <a:pPr marL="171450" indent="-171450">
              <a:buFont typeface="Arial" panose="020B0604020202020204" pitchFamily="34" charset="0"/>
              <a:buChar char="•"/>
            </a:pPr>
            <a:r>
              <a:rPr lang="en-US" dirty="0"/>
              <a:t>You feel guilty because of your failures and anger, making correcting your child’s anger and disobedience difficult.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54EEB602-95FC-483A-B12D-216A7AD7EA24}" type="slidenum">
              <a:rPr lang="en-US" smtClean="0"/>
              <a:t>8</a:t>
            </a:fld>
            <a:endParaRPr lang="en-US" dirty="0"/>
          </a:p>
        </p:txBody>
      </p:sp>
    </p:spTree>
    <p:extLst>
      <p:ext uri="{BB962C8B-B14F-4D97-AF65-F5344CB8AC3E}">
        <p14:creationId xmlns:p14="http://schemas.microsoft.com/office/powerpoint/2010/main" val="6015181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Start taking your sin, failures, and hurts to the cross.</a:t>
            </a:r>
          </a:p>
          <a:p>
            <a:pPr marL="171450" indent="-171450">
              <a:buFont typeface="Arial" panose="020B0604020202020204" pitchFamily="34" charset="0"/>
              <a:buChar char="•"/>
            </a:pPr>
            <a:r>
              <a:rPr lang="en-US" dirty="0"/>
              <a:t>Repent, ask for forgiveness, and seek healing.</a:t>
            </a:r>
          </a:p>
          <a:p>
            <a:pPr marL="171450" indent="-171450">
              <a:buFont typeface="Arial" panose="020B0604020202020204" pitchFamily="34" charset="0"/>
              <a:buChar char="•"/>
            </a:pPr>
            <a:r>
              <a:rPr lang="en-US" dirty="0"/>
              <a:t>Also, repent to your children.</a:t>
            </a:r>
          </a:p>
        </p:txBody>
      </p:sp>
      <p:sp>
        <p:nvSpPr>
          <p:cNvPr id="4" name="Slide Number Placeholder 3"/>
          <p:cNvSpPr>
            <a:spLocks noGrp="1"/>
          </p:cNvSpPr>
          <p:nvPr>
            <p:ph type="sldNum" sz="quarter" idx="5"/>
          </p:nvPr>
        </p:nvSpPr>
        <p:spPr/>
        <p:txBody>
          <a:bodyPr/>
          <a:lstStyle/>
          <a:p>
            <a:fld id="{54EEB602-95FC-483A-B12D-216A7AD7EA24}" type="slidenum">
              <a:rPr lang="en-US" smtClean="0"/>
              <a:t>9</a:t>
            </a:fld>
            <a:endParaRPr lang="en-US" dirty="0"/>
          </a:p>
        </p:txBody>
      </p:sp>
    </p:spTree>
    <p:extLst>
      <p:ext uri="{BB962C8B-B14F-4D97-AF65-F5344CB8AC3E}">
        <p14:creationId xmlns:p14="http://schemas.microsoft.com/office/powerpoint/2010/main" val="398691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ED69555-EE48-4B19-812B-4E1068DBF976}"/>
              </a:ext>
            </a:extLst>
          </p:cNvPr>
          <p:cNvSpPr/>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57">
            <a:extLst>
              <a:ext uri="{FF2B5EF4-FFF2-40B4-BE49-F238E27FC236}">
                <a16:creationId xmlns:a16="http://schemas.microsoft.com/office/drawing/2014/main" id="{57AEB73D-F521-4B19-820F-12DB6BCC8406}"/>
              </a:ext>
            </a:extLst>
          </p:cNvPr>
          <p:cNvSpPr/>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sp>
      <p:sp>
        <p:nvSpPr>
          <p:cNvPr id="2" name="Title 1"/>
          <p:cNvSpPr>
            <a:spLocks noGrp="1"/>
          </p:cNvSpPr>
          <p:nvPr>
            <p:ph type="ctrTitle"/>
          </p:nvPr>
        </p:nvSpPr>
        <p:spPr>
          <a:xfrm>
            <a:off x="855388" y="863068"/>
            <a:ext cx="6007691" cy="4985916"/>
          </a:xfrm>
        </p:spPr>
        <p:txBody>
          <a:bodyPr anchor="ctr">
            <a:noAutofit/>
          </a:bodyPr>
          <a:lstStyle>
            <a:lvl1pPr algn="l">
              <a:lnSpc>
                <a:spcPct val="125000"/>
              </a:lnSpc>
              <a:defRPr sz="6000" b="0" cap="all" spc="150" baseline="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197352" y="863068"/>
            <a:ext cx="3351729" cy="5120069"/>
          </a:xfrm>
        </p:spPr>
        <p:txBody>
          <a:bodyPr anchor="ctr">
            <a:normAutofit/>
          </a:bodyPr>
          <a:lstStyle>
            <a:lvl1pPr marL="0" indent="0" algn="l">
              <a:lnSpc>
                <a:spcPct val="150000"/>
              </a:lnSpc>
              <a:buNone/>
              <a:defRPr sz="2400" b="0" cap="none" baseline="0">
                <a:solidFill>
                  <a:schemeClr val="tx1">
                    <a:lumMod val="85000"/>
                    <a:lumOff val="1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Rectangle 6">
            <a:extLst>
              <a:ext uri="{FF2B5EF4-FFF2-40B4-BE49-F238E27FC236}">
                <a16:creationId xmlns:a16="http://schemas.microsoft.com/office/drawing/2014/main" id="{6B72EEBA-3A5D-41CE-8465-A45A0F65674E}"/>
              </a:ext>
            </a:extLst>
          </p:cNvPr>
          <p:cNvSpPr/>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ate Placeholder 12">
            <a:extLst>
              <a:ext uri="{FF2B5EF4-FFF2-40B4-BE49-F238E27FC236}">
                <a16:creationId xmlns:a16="http://schemas.microsoft.com/office/drawing/2014/main" id="{79F4CF2F-CDFA-4A37-837C-819D5238EAB4}"/>
              </a:ext>
            </a:extLst>
          </p:cNvPr>
          <p:cNvSpPr>
            <a:spLocks noGrp="1"/>
          </p:cNvSpPr>
          <p:nvPr>
            <p:ph type="dt" sz="half" idx="10"/>
          </p:nvPr>
        </p:nvSpPr>
        <p:spPr>
          <a:xfrm>
            <a:off x="8197353" y="6309360"/>
            <a:ext cx="2151134" cy="457200"/>
          </a:xfrm>
        </p:spPr>
        <p:txBody>
          <a:bodyPr/>
          <a:lstStyle/>
          <a:p>
            <a:r>
              <a:rPr lang="en-US"/>
              <a:t>9/8/20XX</a:t>
            </a:r>
            <a:endParaRPr lang="en-US" dirty="0"/>
          </a:p>
        </p:txBody>
      </p:sp>
      <p:sp>
        <p:nvSpPr>
          <p:cNvPr id="15" name="Footer Placeholder 14">
            <a:extLst>
              <a:ext uri="{FF2B5EF4-FFF2-40B4-BE49-F238E27FC236}">
                <a16:creationId xmlns:a16="http://schemas.microsoft.com/office/drawing/2014/main" id="{CFECE62A-61A4-407D-8F0B-D459CD977C75}"/>
              </a:ext>
            </a:extLst>
          </p:cNvPr>
          <p:cNvSpPr>
            <a:spLocks noGrp="1"/>
          </p:cNvSpPr>
          <p:nvPr>
            <p:ph type="ftr" sz="quarter" idx="11"/>
          </p:nvPr>
        </p:nvSpPr>
        <p:spPr>
          <a:xfrm>
            <a:off x="855388" y="6309360"/>
            <a:ext cx="6007691" cy="457200"/>
          </a:xfrm>
        </p:spPr>
        <p:txBody>
          <a:bodyPr/>
          <a:lstStyle>
            <a:lvl1pPr algn="r">
              <a:defRPr/>
            </a:lvl1pPr>
          </a:lstStyle>
          <a:p>
            <a:r>
              <a:rPr lang="en-US"/>
              <a:t>Presentation Title</a:t>
            </a:r>
            <a:endParaRPr lang="en-US" dirty="0"/>
          </a:p>
        </p:txBody>
      </p:sp>
      <p:sp>
        <p:nvSpPr>
          <p:cNvPr id="27" name="Slide Number Placeholder 26">
            <a:extLst>
              <a:ext uri="{FF2B5EF4-FFF2-40B4-BE49-F238E27FC236}">
                <a16:creationId xmlns:a16="http://schemas.microsoft.com/office/drawing/2014/main" id="{99FE60A9-FE2A-451F-9244-60FCE7FE9AD7}"/>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4233062062"/>
      </p:ext>
    </p:extLst>
  </p:cSld>
  <p:clrMapOvr>
    <a:masterClrMapping/>
  </p:clrMapOvr>
  <p:hf sldNum="0" hdr="0" ftr="0" dt="0"/>
  <p:extLst>
    <p:ext uri="{DCECCB84-F9BA-43D5-87BE-67443E8EF086}">
      <p15:sldGuideLst xmlns:p15="http://schemas.microsoft.com/office/powerpoint/2012/main">
        <p15:guide id="1" orient="horz" pos="405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33523653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77965" y="507037"/>
            <a:ext cx="1571626" cy="533993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33700" y="524373"/>
            <a:ext cx="5959577" cy="532259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277965" y="6296615"/>
            <a:ext cx="2505996" cy="365125"/>
          </a:xfrm>
        </p:spPr>
        <p:txBody>
          <a:bodyPr/>
          <a:lstStyle/>
          <a:p>
            <a:r>
              <a:rPr lang="en-US"/>
              <a:t>9/8/20XX</a:t>
            </a:r>
            <a:endParaRPr lang="en-US" dirty="0"/>
          </a:p>
        </p:txBody>
      </p:sp>
      <p:sp>
        <p:nvSpPr>
          <p:cNvPr id="5" name="Footer Placeholder 4"/>
          <p:cNvSpPr>
            <a:spLocks noGrp="1"/>
          </p:cNvSpPr>
          <p:nvPr>
            <p:ph type="ftr" sz="quarter" idx="11"/>
          </p:nvPr>
        </p:nvSpPr>
        <p:spPr>
          <a:xfrm>
            <a:off x="2933699" y="6296615"/>
            <a:ext cx="5959577" cy="365125"/>
          </a:xfrm>
        </p:spPr>
        <p:txBody>
          <a:bodyPr/>
          <a:lstStyle/>
          <a:p>
            <a:r>
              <a:rPr lang="en-US"/>
              <a:t>Presentation Title</a:t>
            </a:r>
            <a:endParaRPr lang="en-US" dirty="0"/>
          </a:p>
        </p:txBody>
      </p:sp>
      <p:sp>
        <p:nvSpPr>
          <p:cNvPr id="6" name="Slide Number Placeholder 5"/>
          <p:cNvSpPr>
            <a:spLocks noGrp="1"/>
          </p:cNvSpPr>
          <p:nvPr>
            <p:ph type="sldNum" sz="quarter" idx="12"/>
          </p:nvPr>
        </p:nvSpPr>
        <p:spPr>
          <a:xfrm rot="5400000">
            <a:off x="8734643" y="2853201"/>
            <a:ext cx="5383267" cy="604269"/>
          </a:xfrm>
        </p:spPr>
        <p:txBody>
          <a:bodyPr/>
          <a:lstStyle>
            <a:lvl1pPr algn="l">
              <a:defRPr/>
            </a:lvl1pPr>
          </a:lstStyle>
          <a:p>
            <a:fld id="{FAEF9944-A4F6-4C59-AEBD-678D6480B8EA}" type="slidenum">
              <a:rPr lang="en-US" smtClean="0"/>
              <a:pPr/>
              <a:t>‹#›</a:t>
            </a:fld>
            <a:endParaRPr lang="en-US" dirty="0"/>
          </a:p>
        </p:txBody>
      </p:sp>
      <p:cxnSp>
        <p:nvCxnSpPr>
          <p:cNvPr id="7" name="Straight Connector 6" title="Rule Line">
            <a:extLst>
              <a:ext uri="{FF2B5EF4-FFF2-40B4-BE49-F238E27FC236}">
                <a16:creationId xmlns:a16="http://schemas.microsoft.com/office/drawing/2014/main" id="{A1005B08-D2D4-455C-AA62-1200E43E7AF9}"/>
              </a:ext>
            </a:extLst>
          </p:cNvPr>
          <p:cNvCxnSpPr/>
          <p:nvPr/>
        </p:nvCxnSpPr>
        <p:spPr>
          <a:xfrm>
            <a:off x="9111582" y="571502"/>
            <a:ext cx="0" cy="5275467"/>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221572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9134"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787178" y="1361923"/>
            <a:ext cx="6623040" cy="1421898"/>
          </a:xfrm>
        </p:spPr>
        <p:txBody>
          <a:bodyPr anchor="b" anchorCtr="0">
            <a:noAutofit/>
          </a:bodyPr>
          <a:lstStyle>
            <a:lvl1pPr>
              <a:lnSpc>
                <a:spcPct val="100000"/>
              </a:lnSpc>
              <a:defRPr sz="3200"/>
            </a:lvl1pPr>
          </a:lstStyle>
          <a:p>
            <a:r>
              <a:rPr lang="en-US" dirty="0"/>
              <a:t>Click to add title</a:t>
            </a:r>
          </a:p>
        </p:txBody>
      </p:sp>
      <p:sp>
        <p:nvSpPr>
          <p:cNvPr id="3" name="Content Placeholder 2">
            <a:extLst>
              <a:ext uri="{FF2B5EF4-FFF2-40B4-BE49-F238E27FC236}">
                <a16:creationId xmlns:a16="http://schemas.microsoft.com/office/drawing/2014/main" id="{C40EA5BF-04A6-2B17-0703-8419C4DB97FF}"/>
              </a:ext>
            </a:extLst>
          </p:cNvPr>
          <p:cNvSpPr>
            <a:spLocks noGrp="1"/>
          </p:cNvSpPr>
          <p:nvPr>
            <p:ph sz="quarter" idx="14" hasCustomPrompt="1"/>
          </p:nvPr>
        </p:nvSpPr>
        <p:spPr>
          <a:xfrm>
            <a:off x="787399" y="2916772"/>
            <a:ext cx="6622819" cy="2852639"/>
          </a:xfrm>
        </p:spPr>
        <p:txBody>
          <a:bodyPr anchor="t"/>
          <a:lstStyle>
            <a:lvl1pPr marL="0" indent="0">
              <a:lnSpc>
                <a:spcPct val="125000"/>
              </a:lnSpc>
              <a:spcAft>
                <a:spcPts val="600"/>
              </a:spcAft>
              <a:buNone/>
              <a:defRPr sz="2000" b="0"/>
            </a:lvl1pPr>
            <a:lvl2pPr>
              <a:lnSpc>
                <a:spcPct val="125000"/>
              </a:lnSpc>
              <a:spcAft>
                <a:spcPts val="600"/>
              </a:spcAft>
              <a:defRPr/>
            </a:lvl2pPr>
            <a:lvl3pPr>
              <a:lnSpc>
                <a:spcPct val="125000"/>
              </a:lnSpc>
              <a:spcAft>
                <a:spcPts val="600"/>
              </a:spcAft>
              <a:defRPr/>
            </a:lvl3pPr>
            <a:lvl4pPr>
              <a:lnSpc>
                <a:spcPct val="125000"/>
              </a:lnSpc>
              <a:spcAft>
                <a:spcPts val="600"/>
              </a:spcAft>
              <a:defRPr/>
            </a:lvl4pPr>
            <a:lvl5pPr>
              <a:lnSpc>
                <a:spcPct val="125000"/>
              </a:lnSpc>
              <a:spcAft>
                <a:spcPts val="600"/>
              </a:spcAft>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ooter Placeholder 7">
            <a:extLst>
              <a:ext uri="{FF2B5EF4-FFF2-40B4-BE49-F238E27FC236}">
                <a16:creationId xmlns:a16="http://schemas.microsoft.com/office/drawing/2014/main" id="{182CF530-D736-4104-8678-850EEDF997E6}"/>
              </a:ext>
            </a:extLst>
          </p:cNvPr>
          <p:cNvSpPr>
            <a:spLocks noGrp="1"/>
          </p:cNvSpPr>
          <p:nvPr>
            <p:ph type="ftr" sz="quarter" idx="11"/>
          </p:nvPr>
        </p:nvSpPr>
        <p:spPr>
          <a:xfrm>
            <a:off x="787178" y="6309360"/>
            <a:ext cx="6623040" cy="457200"/>
          </a:xfrm>
        </p:spPr>
        <p:txBody>
          <a:bodyPr/>
          <a:lstStyle>
            <a:lvl1pPr>
              <a:defRPr>
                <a:solidFill>
                  <a:schemeClr val="bg1"/>
                </a:solidFill>
              </a:defRPr>
            </a:lvl1pPr>
          </a:lstStyle>
          <a:p>
            <a:r>
              <a:rPr lang="en-US" dirty="0"/>
              <a:t>Presentation Title</a:t>
            </a:r>
          </a:p>
        </p:txBody>
      </p:sp>
      <p:sp>
        <p:nvSpPr>
          <p:cNvPr id="19" name="Date Placeholder 5">
            <a:extLst>
              <a:ext uri="{FF2B5EF4-FFF2-40B4-BE49-F238E27FC236}">
                <a16:creationId xmlns:a16="http://schemas.microsoft.com/office/drawing/2014/main" id="{8DEDB7CE-711E-4E43-9450-4C7BECE2FCFC}"/>
              </a:ext>
            </a:extLst>
          </p:cNvPr>
          <p:cNvSpPr>
            <a:spLocks noGrp="1"/>
          </p:cNvSpPr>
          <p:nvPr>
            <p:ph type="dt" sz="half" idx="10"/>
          </p:nvPr>
        </p:nvSpPr>
        <p:spPr>
          <a:xfrm>
            <a:off x="8379537" y="6309360"/>
            <a:ext cx="1885598" cy="457200"/>
          </a:xfrm>
        </p:spPr>
        <p:txBody>
          <a:bodyPr/>
          <a:lstStyle/>
          <a:p>
            <a:r>
              <a:rPr lang="en-US" dirty="0"/>
              <a:t>9/8/20XX</a:t>
            </a:r>
          </a:p>
        </p:txBody>
      </p:sp>
      <p:sp>
        <p:nvSpPr>
          <p:cNvPr id="20" name="Slide Number Placeholder 9">
            <a:extLst>
              <a:ext uri="{FF2B5EF4-FFF2-40B4-BE49-F238E27FC236}">
                <a16:creationId xmlns:a16="http://schemas.microsoft.com/office/drawing/2014/main" id="{F5D9588C-9E6B-42F6-8B42-D18388626ACB}"/>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BD79D74E-6357-D3E7-30C0-09B4B82BA321}"/>
              </a:ext>
              <a:ext uri="{C183D7F6-B498-43B3-948B-1728B52AA6E4}">
                <adec:decorative xmlns:adec="http://schemas.microsoft.com/office/drawing/2017/decorative" val="1"/>
              </a:ext>
            </a:extLst>
          </p:cNvPr>
          <p:cNvSpPr/>
          <p:nvPr userDrawn="1"/>
        </p:nvSpPr>
        <p:spPr>
          <a:xfrm>
            <a:off x="8203482" y="1095507"/>
            <a:ext cx="3997653" cy="50168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07534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 Pictur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1" y="825689"/>
            <a:ext cx="7685728" cy="37415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30" y="825687"/>
            <a:ext cx="5957384" cy="3741551"/>
          </a:xfrm>
        </p:spPr>
        <p:txBody>
          <a:bodyPr tIns="182880" anchor="ctr" anchorCtr="0">
            <a:noAutofit/>
          </a:bodyPr>
          <a:lstStyle>
            <a:lvl1pPr>
              <a:lnSpc>
                <a:spcPct val="100000"/>
              </a:lnSpc>
              <a:defRPr sz="40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36013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Picture Placeholder 64">
            <a:extLst>
              <a:ext uri="{FF2B5EF4-FFF2-40B4-BE49-F238E27FC236}">
                <a16:creationId xmlns:a16="http://schemas.microsoft.com/office/drawing/2014/main" id="{D60E3C33-714C-4528-93A6-4470C3E89AE4}"/>
              </a:ext>
            </a:extLst>
          </p:cNvPr>
          <p:cNvSpPr>
            <a:spLocks noGrp="1"/>
          </p:cNvSpPr>
          <p:nvPr>
            <p:ph type="pic" sz="quarter" idx="13"/>
          </p:nvPr>
        </p:nvSpPr>
        <p:spPr>
          <a:xfrm>
            <a:off x="7710836" y="-2"/>
            <a:ext cx="4481164" cy="6858002"/>
          </a:xfrm>
          <a:custGeom>
            <a:avLst/>
            <a:gdLst>
              <a:gd name="connsiteX0" fmla="*/ 0 w 5332064"/>
              <a:gd name="connsiteY0" fmla="*/ 0 h 6858002"/>
              <a:gd name="connsiteX1" fmla="*/ 5332064 w 5332064"/>
              <a:gd name="connsiteY1" fmla="*/ 0 h 6858002"/>
              <a:gd name="connsiteX2" fmla="*/ 5332064 w 5332064"/>
              <a:gd name="connsiteY2" fmla="*/ 6858002 h 6858002"/>
              <a:gd name="connsiteX3" fmla="*/ 0 w 5332064"/>
              <a:gd name="connsiteY3" fmla="*/ 6858002 h 6858002"/>
            </a:gdLst>
            <a:ahLst/>
            <a:cxnLst>
              <a:cxn ang="0">
                <a:pos x="connsiteX0" y="connsiteY0"/>
              </a:cxn>
              <a:cxn ang="0">
                <a:pos x="connsiteX1" y="connsiteY1"/>
              </a:cxn>
              <a:cxn ang="0">
                <a:pos x="connsiteX2" y="connsiteY2"/>
              </a:cxn>
              <a:cxn ang="0">
                <a:pos x="connsiteX3" y="connsiteY3"/>
              </a:cxn>
            </a:cxnLst>
            <a:rect l="l" t="t" r="r" b="b"/>
            <a:pathLst>
              <a:path w="5332064" h="6858002">
                <a:moveTo>
                  <a:pt x="0" y="0"/>
                </a:moveTo>
                <a:lnTo>
                  <a:pt x="5332064" y="0"/>
                </a:lnTo>
                <a:lnTo>
                  <a:pt x="5332064" y="6858002"/>
                </a:lnTo>
                <a:lnTo>
                  <a:pt x="0" y="6858002"/>
                </a:lnTo>
                <a:close/>
              </a:path>
            </a:pathLst>
          </a:custGeom>
        </p:spPr>
        <p:txBody>
          <a:bodyPr wrap="square" anchor="t">
            <a:noAutofit/>
          </a:bodyPr>
          <a:lstStyle>
            <a:lvl1pPr marL="0" indent="0" algn="ctr">
              <a:buNone/>
              <a:defRPr sz="1400"/>
            </a:lvl1pPr>
          </a:lstStyle>
          <a:p>
            <a:r>
              <a:rPr lang="en-US"/>
              <a:t>Click icon to add picture</a:t>
            </a: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42498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91430795"/>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Title + Subtitle">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8" y="1034477"/>
            <a:ext cx="9380431" cy="2614551"/>
          </a:xfrm>
        </p:spPr>
        <p:txBody>
          <a:bodyPr anchor="b"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EF94ADB5-E70F-B672-CBEB-D8194AEA79D5}"/>
              </a:ext>
            </a:extLst>
          </p:cNvPr>
          <p:cNvSpPr>
            <a:spLocks noGrp="1"/>
          </p:cNvSpPr>
          <p:nvPr>
            <p:ph type="body" sz="quarter" idx="10" hasCustomPrompt="1"/>
          </p:nvPr>
        </p:nvSpPr>
        <p:spPr>
          <a:xfrm>
            <a:off x="1386177" y="3649028"/>
            <a:ext cx="9380431" cy="2164715"/>
          </a:xfrm>
        </p:spPr>
        <p:txBody>
          <a:bodyPr anchor="t"/>
          <a:lstStyle>
            <a:lvl1pPr marL="0" indent="0">
              <a:lnSpc>
                <a:spcPct val="125000"/>
              </a:lnSpc>
              <a:buNone/>
              <a:defRPr lang="en-US" sz="2400" b="0" kern="1200" spc="150" baseline="0" dirty="0" smtClean="0">
                <a:solidFill>
                  <a:schemeClr val="bg1"/>
                </a:solidFill>
                <a:latin typeface="+mn-lt"/>
                <a:ea typeface="+mn-ea"/>
                <a:cs typeface="+mn-cs"/>
              </a:defRPr>
            </a:lvl1pPr>
            <a:lvl2pPr>
              <a:defRPr lang="en-US" sz="2400" b="0" kern="1200" spc="150" baseline="0" dirty="0" smtClean="0">
                <a:solidFill>
                  <a:schemeClr val="bg1"/>
                </a:solidFill>
                <a:latin typeface="+mn-lt"/>
                <a:ea typeface="+mn-ea"/>
                <a:cs typeface="+mn-cs"/>
              </a:defRPr>
            </a:lvl2pPr>
            <a:lvl3pPr>
              <a:defRPr lang="en-US" sz="2400" b="0" kern="1200" spc="150" baseline="0" dirty="0" smtClean="0">
                <a:solidFill>
                  <a:schemeClr val="bg1"/>
                </a:solidFill>
                <a:latin typeface="+mn-lt"/>
                <a:ea typeface="+mn-ea"/>
                <a:cs typeface="+mn-cs"/>
              </a:defRPr>
            </a:lvl3pPr>
            <a:lvl4pPr>
              <a:defRPr lang="en-US" sz="2400" b="0" kern="1200" spc="150" baseline="0" dirty="0" smtClean="0">
                <a:solidFill>
                  <a:schemeClr val="bg1"/>
                </a:solidFill>
                <a:latin typeface="+mn-lt"/>
                <a:ea typeface="+mn-ea"/>
                <a:cs typeface="+mn-cs"/>
              </a:defRPr>
            </a:lvl4pPr>
            <a:lvl5pPr>
              <a:defRPr lang="en-US" sz="2400" b="0" kern="1200" spc="150" baseline="0" dirty="0">
                <a:solidFill>
                  <a:schemeClr val="bg1"/>
                </a:solidFill>
                <a:latin typeface="+mn-lt"/>
                <a:ea typeface="+mn-ea"/>
                <a:cs typeface="+mn-cs"/>
              </a:defRPr>
            </a:lvl5pPr>
          </a:lstStyle>
          <a:p>
            <a:pPr lvl="0"/>
            <a:r>
              <a:rPr lang="en-US" dirty="0"/>
              <a:t>Click to add text</a:t>
            </a:r>
          </a:p>
        </p:txBody>
      </p:sp>
    </p:spTree>
    <p:extLst>
      <p:ext uri="{BB962C8B-B14F-4D97-AF65-F5344CB8AC3E}">
        <p14:creationId xmlns:p14="http://schemas.microsoft.com/office/powerpoint/2010/main" val="1935738827"/>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and 2 Content 3">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 uri="{C183D7F6-B498-43B3-948B-1728B52AA6E4}">
                <adec:decorative xmlns:adec="http://schemas.microsoft.com/office/drawing/2017/decorative" val="1"/>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 uri="{C183D7F6-B498-43B3-948B-1728B52AA6E4}">
                <adec:decorative xmlns:adec="http://schemas.microsoft.com/office/drawing/2017/decorative" val="1"/>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3752"/>
            <a:ext cx="10013709" cy="103327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15" name="Content Placeholder 2">
            <a:extLst>
              <a:ext uri="{FF2B5EF4-FFF2-40B4-BE49-F238E27FC236}">
                <a16:creationId xmlns:a16="http://schemas.microsoft.com/office/drawing/2014/main" id="{5778233C-CCEC-FC64-A709-616569B37D23}"/>
              </a:ext>
            </a:extLst>
          </p:cNvPr>
          <p:cNvSpPr>
            <a:spLocks noGrp="1"/>
          </p:cNvSpPr>
          <p:nvPr>
            <p:ph sz="quarter" idx="18" hasCustomPrompt="1"/>
          </p:nvPr>
        </p:nvSpPr>
        <p:spPr>
          <a:xfrm>
            <a:off x="1542563" y="502269"/>
            <a:ext cx="4753581"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a16="http://schemas.microsoft.com/office/drawing/2014/main" id="{67FEFA15-354D-6389-9102-922A664A73AE}"/>
              </a:ext>
            </a:extLst>
          </p:cNvPr>
          <p:cNvSpPr>
            <a:spLocks noGrp="1"/>
          </p:cNvSpPr>
          <p:nvPr>
            <p:ph sz="quarter" idx="19" hasCustomPrompt="1"/>
          </p:nvPr>
        </p:nvSpPr>
        <p:spPr>
          <a:xfrm>
            <a:off x="6966630" y="502269"/>
            <a:ext cx="4753581"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a:extLst>
              <a:ext uri="{FF2B5EF4-FFF2-40B4-BE49-F238E27FC236}">
                <a16:creationId xmlns:a16="http://schemas.microsoft.com/office/drawing/2014/main" id="{D874FDF0-F4BE-433D-86EE-9E1832D4388B}"/>
              </a:ext>
              <a:ext uri="{C183D7F6-B498-43B3-948B-1728B52AA6E4}">
                <adec:decorative xmlns:adec="http://schemas.microsoft.com/office/drawing/2017/decorative" val="1"/>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9" name="Date Placeholder 3">
            <a:extLst>
              <a:ext uri="{FF2B5EF4-FFF2-40B4-BE49-F238E27FC236}">
                <a16:creationId xmlns:a16="http://schemas.microsoft.com/office/drawing/2014/main" id="{57804587-2E59-4D83-B86E-83ADAE4FDC13}"/>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1924306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 uri="{C183D7F6-B498-43B3-948B-1728B52AA6E4}">
                <adec:decorative xmlns:adec="http://schemas.microsoft.com/office/drawing/2017/decorative" val="1"/>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 uri="{C183D7F6-B498-43B3-948B-1728B52AA6E4}">
                <adec:decorative xmlns:adec="http://schemas.microsoft.com/office/drawing/2017/decorative" val="1"/>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962423"/>
            <a:ext cx="10013710" cy="121615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2" name="Content Placeholder 2">
            <a:extLst>
              <a:ext uri="{FF2B5EF4-FFF2-40B4-BE49-F238E27FC236}">
                <a16:creationId xmlns:a16="http://schemas.microsoft.com/office/drawing/2014/main" id="{252AD8E1-37CB-EB1E-9394-A293E1F2107F}"/>
              </a:ext>
            </a:extLst>
          </p:cNvPr>
          <p:cNvSpPr>
            <a:spLocks noGrp="1"/>
          </p:cNvSpPr>
          <p:nvPr>
            <p:ph sz="quarter" idx="18" hasCustomPrompt="1"/>
          </p:nvPr>
        </p:nvSpPr>
        <p:spPr>
          <a:xfrm>
            <a:off x="1542563" y="2590800"/>
            <a:ext cx="6441412" cy="3718557"/>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a:extLst>
              <a:ext uri="{FF2B5EF4-FFF2-40B4-BE49-F238E27FC236}">
                <a16:creationId xmlns:a16="http://schemas.microsoft.com/office/drawing/2014/main" id="{5B37B294-6F01-986D-E8E5-119AE9A8F2BE}"/>
              </a:ext>
            </a:extLst>
          </p:cNvPr>
          <p:cNvSpPr>
            <a:spLocks noGrp="1"/>
          </p:cNvSpPr>
          <p:nvPr>
            <p:ph sz="quarter" idx="17" hasCustomPrompt="1"/>
          </p:nvPr>
        </p:nvSpPr>
        <p:spPr>
          <a:xfrm>
            <a:off x="8197362" y="2590800"/>
            <a:ext cx="3522849" cy="3718557"/>
          </a:xfrm>
        </p:spPr>
        <p:txBody>
          <a:bodyPr anchor="t">
            <a:normAutofit/>
          </a:bodyPr>
          <a:lstStyle>
            <a:lvl1pPr marL="285750" indent="-285750">
              <a:lnSpc>
                <a:spcPct val="125000"/>
              </a:lnSpc>
              <a:spcAft>
                <a:spcPts val="600"/>
              </a:spcAft>
              <a:buFont typeface="Wingdings" panose="05000000000000000000" pitchFamily="2" charset="2"/>
              <a:buChar char="§"/>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7278DD10-67BC-4E87-A788-A45C6093F5F8}"/>
              </a:ext>
              <a:ext uri="{C183D7F6-B498-43B3-948B-1728B52AA6E4}">
                <adec:decorative xmlns:adec="http://schemas.microsoft.com/office/drawing/2017/decorative" val="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ooter Placeholder 4">
            <a:extLst>
              <a:ext uri="{FF2B5EF4-FFF2-40B4-BE49-F238E27FC236}">
                <a16:creationId xmlns:a16="http://schemas.microsoft.com/office/drawing/2014/main" id="{B47BB165-F380-48C4-B95B-C09C91893B2D}"/>
              </a:ext>
            </a:extLst>
          </p:cNvPr>
          <p:cNvSpPr>
            <a:spLocks noGrp="1"/>
          </p:cNvSpPr>
          <p:nvPr>
            <p:ph type="ftr" sz="quarter" idx="11"/>
          </p:nvPr>
        </p:nvSpPr>
        <p:spPr>
          <a:xfrm>
            <a:off x="1535371" y="6309360"/>
            <a:ext cx="5049579" cy="457200"/>
          </a:xfrm>
        </p:spPr>
        <p:txBody>
          <a:bodyPr/>
          <a:lstStyle/>
          <a:p>
            <a:r>
              <a:rPr lang="en-US" dirty="0"/>
              <a:t>Presentation Title</a:t>
            </a:r>
          </a:p>
        </p:txBody>
      </p:sp>
      <p:sp>
        <p:nvSpPr>
          <p:cNvPr id="14" name="Slide Number Placeholder 5">
            <a:extLst>
              <a:ext uri="{FF2B5EF4-FFF2-40B4-BE49-F238E27FC236}">
                <a16:creationId xmlns:a16="http://schemas.microsoft.com/office/drawing/2014/main" id="{F0805E9B-6657-4167-BD79-CAC59C0D841D}"/>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3" name="Date Placeholder 3">
            <a:extLst>
              <a:ext uri="{FF2B5EF4-FFF2-40B4-BE49-F238E27FC236}">
                <a16:creationId xmlns:a16="http://schemas.microsoft.com/office/drawing/2014/main" id="{D0EFA1AD-93FB-148E-CFC6-A6E5D9967406}"/>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Tree>
    <p:extLst>
      <p:ext uri="{BB962C8B-B14F-4D97-AF65-F5344CB8AC3E}">
        <p14:creationId xmlns:p14="http://schemas.microsoft.com/office/powerpoint/2010/main" val="161647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F5F5DFA-1BC3-4062-9356-6145C9F7CD56}"/>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E6B5D461-AEC0-477F-A77A-6227F95A8374}"/>
              </a:ext>
              <a:ext uri="{C183D7F6-B498-43B3-948B-1728B52AA6E4}">
                <adec:decorative xmlns:adec="http://schemas.microsoft.com/office/drawing/2017/decorative" val="1"/>
              </a:ext>
            </a:extLst>
          </p:cNvPr>
          <p:cNvSpPr/>
          <p:nvPr userDrawn="1"/>
        </p:nvSpPr>
        <p:spPr>
          <a:xfrm>
            <a:off x="0" y="0"/>
            <a:ext cx="4016188"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E1A041D-DE47-45FA-AC78-CC7FD02571F2}"/>
              </a:ext>
              <a:ext uri="{C183D7F6-B498-43B3-948B-1728B52AA6E4}">
                <adec:decorative xmlns:adec="http://schemas.microsoft.com/office/drawing/2017/decorative" val="1"/>
              </a:ext>
            </a:extLst>
          </p:cNvPr>
          <p:cNvSpPr/>
          <p:nvPr userDrawn="1"/>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1614254-52EF-4F58-99B1-CDA7C39223C1}"/>
              </a:ext>
              <a:ext uri="{C183D7F6-B498-43B3-948B-1728B52AA6E4}">
                <adec:decorative xmlns:adec="http://schemas.microsoft.com/office/drawing/2017/decorative" val="1"/>
              </a:ext>
            </a:extLst>
          </p:cNvPr>
          <p:cNvSpPr/>
          <p:nvPr userDrawn="1"/>
        </p:nvSpPr>
        <p:spPr>
          <a:xfrm>
            <a:off x="3988518"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itle 1">
            <a:extLst>
              <a:ext uri="{FF2B5EF4-FFF2-40B4-BE49-F238E27FC236}">
                <a16:creationId xmlns:a16="http://schemas.microsoft.com/office/drawing/2014/main" id="{BD3B3ABA-0408-41EA-935D-D4F4586AA840}"/>
              </a:ext>
            </a:extLst>
          </p:cNvPr>
          <p:cNvSpPr>
            <a:spLocks noGrp="1"/>
          </p:cNvSpPr>
          <p:nvPr>
            <p:ph type="title" hasCustomPrompt="1"/>
          </p:nvPr>
        </p:nvSpPr>
        <p:spPr>
          <a:xfrm>
            <a:off x="4506511" y="1393926"/>
            <a:ext cx="7042570" cy="1626225"/>
          </a:xfrm>
        </p:spPr>
        <p:txBody>
          <a:bodyPr anchor="b" anchorCtr="0">
            <a:noAutofit/>
          </a:bodyPr>
          <a:lstStyle>
            <a:lvl1pPr>
              <a:lnSpc>
                <a:spcPct val="100000"/>
              </a:lnSpc>
              <a:defRPr sz="3200"/>
            </a:lvl1pPr>
          </a:lstStyle>
          <a:p>
            <a:r>
              <a:rPr lang="en-US" dirty="0"/>
              <a:t>Click to add title</a:t>
            </a:r>
          </a:p>
        </p:txBody>
      </p:sp>
      <p:sp>
        <p:nvSpPr>
          <p:cNvPr id="2" name="Content Placeholder 2">
            <a:extLst>
              <a:ext uri="{FF2B5EF4-FFF2-40B4-BE49-F238E27FC236}">
                <a16:creationId xmlns:a16="http://schemas.microsoft.com/office/drawing/2014/main" id="{FEF27B53-079D-232F-8AA5-ED461B34E8D2}"/>
              </a:ext>
            </a:extLst>
          </p:cNvPr>
          <p:cNvSpPr>
            <a:spLocks noGrp="1"/>
          </p:cNvSpPr>
          <p:nvPr>
            <p:ph sz="quarter" idx="16" hasCustomPrompt="1"/>
          </p:nvPr>
        </p:nvSpPr>
        <p:spPr>
          <a:xfrm>
            <a:off x="4506741" y="3153103"/>
            <a:ext cx="7042335" cy="2648312"/>
          </a:xfrm>
        </p:spPr>
        <p:txBody>
          <a:bodyPr anchor="t">
            <a:normAutofit/>
          </a:bodyPr>
          <a:lstStyle>
            <a:lvl1pPr marL="0" indent="0">
              <a:lnSpc>
                <a:spcPct val="125000"/>
              </a:lnSpc>
              <a:spcAft>
                <a:spcPts val="600"/>
              </a:spcAft>
              <a:buNone/>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a:extLst>
              <a:ext uri="{FF2B5EF4-FFF2-40B4-BE49-F238E27FC236}">
                <a16:creationId xmlns:a16="http://schemas.microsoft.com/office/drawing/2014/main" id="{1837301C-2B9B-4119-9002-BD6DB2AB87FB}"/>
              </a:ext>
              <a:ext uri="{C183D7F6-B498-43B3-948B-1728B52AA6E4}">
                <adec:decorative xmlns:adec="http://schemas.microsoft.com/office/drawing/2017/decorative" val="1"/>
              </a:ext>
            </a:extLst>
          </p:cNvPr>
          <p:cNvSpPr/>
          <p:nvPr userDrawn="1"/>
        </p:nvSpPr>
        <p:spPr>
          <a:xfrm>
            <a:off x="4041913" y="6144405"/>
            <a:ext cx="8150087" cy="7135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D12738D-D0ED-4899-A01C-42439B5B3E64}"/>
              </a:ext>
              <a:ext uri="{C183D7F6-B498-43B3-948B-1728B52AA6E4}">
                <adec:decorative xmlns:adec="http://schemas.microsoft.com/office/drawing/2017/decorative" val="1"/>
              </a:ext>
            </a:extLst>
          </p:cNvPr>
          <p:cNvSpPr/>
          <p:nvPr userDrawn="1"/>
        </p:nvSpPr>
        <p:spPr>
          <a:xfrm>
            <a:off x="0"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EED261D-45B9-40C1-8341-8B8B796E8AE2}"/>
              </a:ext>
              <a:ext uri="{C183D7F6-B498-43B3-948B-1728B52AA6E4}">
                <adec:decorative xmlns:adec="http://schemas.microsoft.com/office/drawing/2017/decorative" val="1"/>
              </a:ext>
            </a:extLst>
          </p:cNvPr>
          <p:cNvSpPr/>
          <p:nvPr userDrawn="1"/>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E23953F-BF80-48E0-8282-62907D6C29C6}"/>
              </a:ext>
              <a:ext uri="{C183D7F6-B498-43B3-948B-1728B52AA6E4}">
                <adec:decorative xmlns:adec="http://schemas.microsoft.com/office/drawing/2017/decorative" val="1"/>
              </a:ext>
            </a:extLst>
          </p:cNvPr>
          <p:cNvSpPr/>
          <p:nvPr userDrawn="1"/>
        </p:nvSpPr>
        <p:spPr>
          <a:xfrm>
            <a:off x="3986412"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ooter Placeholder 4">
            <a:extLst>
              <a:ext uri="{FF2B5EF4-FFF2-40B4-BE49-F238E27FC236}">
                <a16:creationId xmlns:a16="http://schemas.microsoft.com/office/drawing/2014/main" id="{4F4FDF97-2780-775F-9416-96F7A90662B2}"/>
              </a:ext>
            </a:extLst>
          </p:cNvPr>
          <p:cNvSpPr>
            <a:spLocks noGrp="1"/>
          </p:cNvSpPr>
          <p:nvPr>
            <p:ph type="ftr" sz="quarter" idx="11"/>
          </p:nvPr>
        </p:nvSpPr>
        <p:spPr>
          <a:xfrm>
            <a:off x="6172202" y="6309360"/>
            <a:ext cx="4280135" cy="457200"/>
          </a:xfrm>
        </p:spPr>
        <p:txBody>
          <a:bodyPr/>
          <a:lstStyle>
            <a:lvl1pPr algn="ctr">
              <a:defRPr>
                <a:effectLst/>
              </a:defRPr>
            </a:lvl1pPr>
          </a:lstStyle>
          <a:p>
            <a:r>
              <a:rPr lang="en-US" dirty="0"/>
              <a:t>Presentation Title</a:t>
            </a:r>
          </a:p>
        </p:txBody>
      </p:sp>
      <p:sp>
        <p:nvSpPr>
          <p:cNvPr id="24" name="Date Placeholder 3">
            <a:extLst>
              <a:ext uri="{FF2B5EF4-FFF2-40B4-BE49-F238E27FC236}">
                <a16:creationId xmlns:a16="http://schemas.microsoft.com/office/drawing/2014/main" id="{A03787D1-4AB7-2166-D4DB-A3878CBB24F1}"/>
              </a:ext>
            </a:extLst>
          </p:cNvPr>
          <p:cNvSpPr>
            <a:spLocks noGrp="1"/>
          </p:cNvSpPr>
          <p:nvPr>
            <p:ph type="dt" sz="half" idx="10"/>
          </p:nvPr>
        </p:nvSpPr>
        <p:spPr>
          <a:xfrm>
            <a:off x="4506511" y="6309360"/>
            <a:ext cx="1513289" cy="457200"/>
          </a:xfrm>
        </p:spPr>
        <p:txBody>
          <a:bodyPr/>
          <a:lstStyle>
            <a:lvl1pPr>
              <a:defRPr>
                <a:effectLst/>
              </a:defRPr>
            </a:lvl1pPr>
          </a:lstStyle>
          <a:p>
            <a:r>
              <a:rPr lang="en-US" dirty="0">
                <a:solidFill>
                  <a:schemeClr val="tx2"/>
                </a:solidFill>
              </a:rPr>
              <a:t>9/8/20XX</a:t>
            </a:r>
            <a:endParaRPr lang="en-US" dirty="0"/>
          </a:p>
        </p:txBody>
      </p:sp>
      <p:sp>
        <p:nvSpPr>
          <p:cNvPr id="25" name="Slide Number Placeholder 5">
            <a:extLst>
              <a:ext uri="{FF2B5EF4-FFF2-40B4-BE49-F238E27FC236}">
                <a16:creationId xmlns:a16="http://schemas.microsoft.com/office/drawing/2014/main" id="{4F8C5CD2-BF99-0846-2E4A-179E6C459F1A}"/>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81800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Title and 2 Content 3">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30FB3D5A-25E2-453F-A78E-0A20BDCE80A2}"/>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28796342-0E80-4F8E-9563-9F5EDFC0DDF2}"/>
              </a:ext>
              <a:ext uri="{C183D7F6-B498-43B3-948B-1728B52AA6E4}">
                <adec:decorative xmlns:adec="http://schemas.microsoft.com/office/drawing/2017/decorative" val="1"/>
              </a:ext>
            </a:extLst>
          </p:cNvPr>
          <p:cNvSpPr/>
          <p:nvPr userDrawn="1"/>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C39B2F5D-C3BA-453E-8F4D-97074F48C7AE}"/>
              </a:ext>
              <a:ext uri="{C183D7F6-B498-43B3-948B-1728B52AA6E4}">
                <adec:decorative xmlns:adec="http://schemas.microsoft.com/office/drawing/2017/decorative" val="1"/>
              </a:ext>
            </a:extLst>
          </p:cNvPr>
          <p:cNvSpPr/>
          <p:nvPr userDrawn="1"/>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452D50E3-A27A-4AF6-928B-286E7BDB4BD9}"/>
              </a:ext>
            </a:extLst>
          </p:cNvPr>
          <p:cNvSpPr>
            <a:spLocks noGrp="1"/>
          </p:cNvSpPr>
          <p:nvPr>
            <p:ph type="title" hasCustomPrompt="1"/>
          </p:nvPr>
        </p:nvSpPr>
        <p:spPr>
          <a:xfrm>
            <a:off x="1535372" y="4873752"/>
            <a:ext cx="10013709" cy="103327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6" name="Rectangle 5">
            <a:extLst>
              <a:ext uri="{FF2B5EF4-FFF2-40B4-BE49-F238E27FC236}">
                <a16:creationId xmlns:a16="http://schemas.microsoft.com/office/drawing/2014/main" id="{D874FDF0-F4BE-433D-86EE-9E1832D4388B}"/>
              </a:ext>
              <a:ext uri="{C183D7F6-B498-43B3-948B-1728B52AA6E4}">
                <adec:decorative xmlns:adec="http://schemas.microsoft.com/office/drawing/2017/decorative" val="1"/>
              </a:ext>
            </a:extLst>
          </p:cNvPr>
          <p:cNvSpPr/>
          <p:nvPr userDrawn="1"/>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5DFCD07-1301-45ED-B326-449ECFADE70D}"/>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ntent Placeholder 2">
            <a:extLst>
              <a:ext uri="{FF2B5EF4-FFF2-40B4-BE49-F238E27FC236}">
                <a16:creationId xmlns:a16="http://schemas.microsoft.com/office/drawing/2014/main" id="{9F875EEC-3E6C-5B97-FFE8-0D1ECAAAE98A}"/>
              </a:ext>
            </a:extLst>
          </p:cNvPr>
          <p:cNvSpPr>
            <a:spLocks noGrp="1"/>
          </p:cNvSpPr>
          <p:nvPr>
            <p:ph sz="quarter" idx="14" hasCustomPrompt="1"/>
          </p:nvPr>
        </p:nvSpPr>
        <p:spPr>
          <a:xfrm>
            <a:off x="1535372" y="462243"/>
            <a:ext cx="3098425" cy="3866324"/>
          </a:xfrm>
        </p:spPr>
        <p:txBody>
          <a:bodyPr anchor="t">
            <a:normAutofit/>
          </a:bodyPr>
          <a:lstStyle>
            <a:lvl1pPr marL="0" indent="0">
              <a:lnSpc>
                <a:spcPct val="125000"/>
              </a:lnSpc>
              <a:spcAft>
                <a:spcPts val="600"/>
              </a:spcAft>
              <a:buNone/>
              <a:defRPr sz="1800" b="0"/>
            </a:lvl1pPr>
            <a:lvl2pPr marL="281178" indent="0">
              <a:lnSpc>
                <a:spcPct val="125000"/>
              </a:lnSpc>
              <a:spcAft>
                <a:spcPts val="600"/>
              </a:spcAft>
              <a:buNone/>
              <a:defRPr sz="1800"/>
            </a:lvl2pPr>
            <a:lvl3pPr marL="566928" indent="0">
              <a:lnSpc>
                <a:spcPct val="125000"/>
              </a:lnSpc>
              <a:spcAft>
                <a:spcPts val="600"/>
              </a:spcAft>
              <a:buNone/>
              <a:defRPr sz="1800"/>
            </a:lvl3pPr>
            <a:lvl4pPr marL="850392" indent="0">
              <a:lnSpc>
                <a:spcPct val="125000"/>
              </a:lnSpc>
              <a:spcAft>
                <a:spcPts val="600"/>
              </a:spcAft>
              <a:buNone/>
              <a:defRPr sz="1800"/>
            </a:lvl4pPr>
            <a:lvl5pPr marL="1133856" indent="0">
              <a:lnSpc>
                <a:spcPct val="125000"/>
              </a:lnSpc>
              <a:spcAft>
                <a:spcPts val="600"/>
              </a:spcAft>
              <a:buNone/>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able Placeholder 7">
            <a:extLst>
              <a:ext uri="{FF2B5EF4-FFF2-40B4-BE49-F238E27FC236}">
                <a16:creationId xmlns:a16="http://schemas.microsoft.com/office/drawing/2014/main" id="{0C5070DA-50C2-065D-00B0-3B12070D77E7}"/>
              </a:ext>
            </a:extLst>
          </p:cNvPr>
          <p:cNvSpPr>
            <a:spLocks noGrp="1"/>
          </p:cNvSpPr>
          <p:nvPr>
            <p:ph type="tbl" sz="quarter" idx="15"/>
          </p:nvPr>
        </p:nvSpPr>
        <p:spPr>
          <a:xfrm>
            <a:off x="5075238" y="461735"/>
            <a:ext cx="6473842" cy="3867150"/>
          </a:xfrm>
        </p:spPr>
        <p:txBody>
          <a:bodyPr anchor="t"/>
          <a:lstStyle>
            <a:lvl1pPr marL="0" indent="0" algn="ctr">
              <a:buNone/>
              <a:defRPr/>
            </a:lvl1pPr>
          </a:lstStyle>
          <a:p>
            <a:r>
              <a:rPr lang="en-US"/>
              <a:t>Click icon to add table</a:t>
            </a:r>
            <a:endParaRPr lang="en-US" dirty="0"/>
          </a:p>
        </p:txBody>
      </p:sp>
      <p:sp>
        <p:nvSpPr>
          <p:cNvPr id="15" name="Date Placeholder 3">
            <a:extLst>
              <a:ext uri="{FF2B5EF4-FFF2-40B4-BE49-F238E27FC236}">
                <a16:creationId xmlns:a16="http://schemas.microsoft.com/office/drawing/2014/main" id="{2F8DD265-980F-4708-EDDF-3130F434AC9D}"/>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
        <p:nvSpPr>
          <p:cNvPr id="8" name="Footer Placeholder 4">
            <a:extLst>
              <a:ext uri="{FF2B5EF4-FFF2-40B4-BE49-F238E27FC236}">
                <a16:creationId xmlns:a16="http://schemas.microsoft.com/office/drawing/2014/main" id="{BD5DA270-E83F-4CC8-9DA6-27CA3AEC0745}"/>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10" name="Slide Number Placeholder 5">
            <a:extLst>
              <a:ext uri="{FF2B5EF4-FFF2-40B4-BE49-F238E27FC236}">
                <a16:creationId xmlns:a16="http://schemas.microsoft.com/office/drawing/2014/main" id="{5339F117-3072-4F0C-8D1D-E5DC918CE4F0}"/>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8958315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sp useBgFill="1">
        <p:nvSpPr>
          <p:cNvPr id="2" name="Rectangle 1">
            <a:extLst>
              <a:ext uri="{FF2B5EF4-FFF2-40B4-BE49-F238E27FC236}">
                <a16:creationId xmlns:a16="http://schemas.microsoft.com/office/drawing/2014/main" id="{2A19A957-1FB5-43F8-B325-BBD9FEF23E88}"/>
              </a:ext>
              <a:ext uri="{C183D7F6-B498-43B3-948B-1728B52AA6E4}">
                <adec:decorative xmlns:adec="http://schemas.microsoft.com/office/drawing/2017/decorative" val="1"/>
              </a:ext>
            </a:extLst>
          </p:cNvPr>
          <p:cNvSpPr/>
          <p:nvPr userDrawn="1"/>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0" name="Rectangle 19">
            <a:extLst>
              <a:ext uri="{FF2B5EF4-FFF2-40B4-BE49-F238E27FC236}">
                <a16:creationId xmlns:a16="http://schemas.microsoft.com/office/drawing/2014/main" id="{3FA5410A-92A6-4C0B-9D89-186B7DDB20BD}"/>
              </a:ext>
              <a:ext uri="{C183D7F6-B498-43B3-948B-1728B52AA6E4}">
                <adec:decorative xmlns:adec="http://schemas.microsoft.com/office/drawing/2017/decorative" val="1"/>
              </a:ext>
            </a:extLst>
          </p:cNvPr>
          <p:cNvSpPr/>
          <p:nvPr userDrawn="1"/>
        </p:nvSpPr>
        <p:spPr>
          <a:xfrm>
            <a:off x="0" y="0"/>
            <a:ext cx="12192000" cy="135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21A26073-23A2-4B91-A128-79AA1BE93523}"/>
              </a:ext>
              <a:ext uri="{C183D7F6-B498-43B3-948B-1728B52AA6E4}">
                <adec:decorative xmlns:adec="http://schemas.microsoft.com/office/drawing/2017/decorative" val="1"/>
              </a:ext>
            </a:extLst>
          </p:cNvPr>
          <p:cNvSpPr/>
          <p:nvPr userDrawn="1"/>
        </p:nvSpPr>
        <p:spPr>
          <a:xfrm>
            <a:off x="1" y="1351619"/>
            <a:ext cx="12192000" cy="474948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14D5DFA-0CEA-43F0-98EE-6C9F741F7C96}"/>
              </a:ext>
              <a:ext uri="{C183D7F6-B498-43B3-948B-1728B52AA6E4}">
                <adec:decorative xmlns:adec="http://schemas.microsoft.com/office/drawing/2017/decorative" val="1"/>
              </a:ext>
            </a:extLst>
          </p:cNvPr>
          <p:cNvSpPr/>
          <p:nvPr userDrawn="1"/>
        </p:nvSpPr>
        <p:spPr>
          <a:xfrm>
            <a:off x="1" y="6107836"/>
            <a:ext cx="4651248" cy="750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5E19795B-1103-80EF-6098-1E8371D07DB8}"/>
              </a:ext>
            </a:extLst>
          </p:cNvPr>
          <p:cNvSpPr>
            <a:spLocks noGrp="1"/>
          </p:cNvSpPr>
          <p:nvPr>
            <p:ph type="title" hasCustomPrompt="1"/>
          </p:nvPr>
        </p:nvSpPr>
        <p:spPr>
          <a:xfrm>
            <a:off x="648935" y="91439"/>
            <a:ext cx="10900146" cy="1168739"/>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3" name="Content Placeholder 2">
            <a:extLst>
              <a:ext uri="{FF2B5EF4-FFF2-40B4-BE49-F238E27FC236}">
                <a16:creationId xmlns:a16="http://schemas.microsoft.com/office/drawing/2014/main" id="{7ED4F766-C576-F298-E93A-CD0D832F8E4F}"/>
              </a:ext>
            </a:extLst>
          </p:cNvPr>
          <p:cNvSpPr>
            <a:spLocks noGrp="1"/>
          </p:cNvSpPr>
          <p:nvPr>
            <p:ph sz="quarter" idx="14" hasCustomPrompt="1"/>
          </p:nvPr>
        </p:nvSpPr>
        <p:spPr>
          <a:xfrm>
            <a:off x="648935" y="1646102"/>
            <a:ext cx="3819652" cy="4160520"/>
          </a:xfrm>
        </p:spPr>
        <p:txBody>
          <a:bodyPr anchor="t">
            <a:normAutofit/>
          </a:bodyPr>
          <a:lstStyle>
            <a:lvl1pPr>
              <a:lnSpc>
                <a:spcPct val="125000"/>
              </a:lnSpc>
              <a:spcAft>
                <a:spcPts val="600"/>
              </a:spcAft>
              <a:defRPr sz="1800" b="0"/>
            </a:lvl1pPr>
            <a:lvl2pPr>
              <a:lnSpc>
                <a:spcPct val="125000"/>
              </a:lnSpc>
              <a:spcAft>
                <a:spcPts val="600"/>
              </a:spcAft>
              <a:defRPr sz="1800"/>
            </a:lvl2pPr>
            <a:lvl3pPr>
              <a:lnSpc>
                <a:spcPct val="125000"/>
              </a:lnSpc>
              <a:spcAft>
                <a:spcPts val="600"/>
              </a:spcAft>
              <a:defRPr sz="1800"/>
            </a:lvl3pPr>
            <a:lvl4pPr>
              <a:lnSpc>
                <a:spcPct val="125000"/>
              </a:lnSpc>
              <a:spcAft>
                <a:spcPts val="600"/>
              </a:spcAft>
              <a:defRPr sz="1800"/>
            </a:lvl4pPr>
            <a:lvl5pPr>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8352712D-F957-4B22-8B50-BE10410FF895}"/>
              </a:ext>
              <a:ext uri="{C183D7F6-B498-43B3-948B-1728B52AA6E4}">
                <adec:decorative xmlns:adec="http://schemas.microsoft.com/office/drawing/2017/decorative" val="1"/>
              </a:ext>
            </a:extLst>
          </p:cNvPr>
          <p:cNvSpPr/>
          <p:nvPr userDrawn="1"/>
        </p:nvSpPr>
        <p:spPr>
          <a:xfrm>
            <a:off x="1524" y="6101107"/>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ooter Placeholder 29">
            <a:extLst>
              <a:ext uri="{FF2B5EF4-FFF2-40B4-BE49-F238E27FC236}">
                <a16:creationId xmlns:a16="http://schemas.microsoft.com/office/drawing/2014/main" id="{26FD74F8-42BB-4CB4-ABF1-5F149743B464}"/>
              </a:ext>
            </a:extLst>
          </p:cNvPr>
          <p:cNvSpPr>
            <a:spLocks noGrp="1"/>
          </p:cNvSpPr>
          <p:nvPr>
            <p:ph type="ftr" sz="quarter" idx="11"/>
          </p:nvPr>
        </p:nvSpPr>
        <p:spPr>
          <a:xfrm>
            <a:off x="642917" y="6309360"/>
            <a:ext cx="3423986" cy="457200"/>
          </a:xfrm>
        </p:spPr>
        <p:txBody>
          <a:bodyPr/>
          <a:lstStyle>
            <a:lvl1pPr>
              <a:defRPr>
                <a:solidFill>
                  <a:schemeClr val="bg1"/>
                </a:solidFill>
              </a:defRPr>
            </a:lvl1pPr>
          </a:lstStyle>
          <a:p>
            <a:r>
              <a:rPr lang="en-US" dirty="0"/>
              <a:t>Presentation Title</a:t>
            </a:r>
            <a:endParaRPr lang="en-US" dirty="0">
              <a:solidFill>
                <a:schemeClr val="bg1"/>
              </a:solidFill>
            </a:endParaRPr>
          </a:p>
        </p:txBody>
      </p:sp>
      <p:sp>
        <p:nvSpPr>
          <p:cNvPr id="10" name="Date Placeholder 28">
            <a:extLst>
              <a:ext uri="{FF2B5EF4-FFF2-40B4-BE49-F238E27FC236}">
                <a16:creationId xmlns:a16="http://schemas.microsoft.com/office/drawing/2014/main" id="{5B031752-6400-4BFB-979F-E2EE795E4B90}"/>
              </a:ext>
            </a:extLst>
          </p:cNvPr>
          <p:cNvSpPr>
            <a:spLocks noGrp="1"/>
          </p:cNvSpPr>
          <p:nvPr>
            <p:ph type="dt" sz="half" idx="10"/>
          </p:nvPr>
        </p:nvSpPr>
        <p:spPr>
          <a:xfrm>
            <a:off x="5373620" y="6309360"/>
            <a:ext cx="3411973" cy="457200"/>
          </a:xfrm>
        </p:spPr>
        <p:txBody>
          <a:bodyPr/>
          <a:lstStyle>
            <a:lvl1pPr>
              <a:defRPr>
                <a:solidFill>
                  <a:schemeClr val="tx2"/>
                </a:solidFill>
              </a:defRPr>
            </a:lvl1pPr>
          </a:lstStyle>
          <a:p>
            <a:r>
              <a:rPr lang="en-US" dirty="0"/>
              <a:t>9/8/20XX</a:t>
            </a:r>
          </a:p>
        </p:txBody>
      </p:sp>
      <p:sp>
        <p:nvSpPr>
          <p:cNvPr id="12" name="Slide Number Placeholder 30">
            <a:extLst>
              <a:ext uri="{FF2B5EF4-FFF2-40B4-BE49-F238E27FC236}">
                <a16:creationId xmlns:a16="http://schemas.microsoft.com/office/drawing/2014/main" id="{6A5CAEAF-7DEC-4B20-8B1E-301A9D0E684A}"/>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13" name="Rectangle 12">
            <a:extLst>
              <a:ext uri="{FF2B5EF4-FFF2-40B4-BE49-F238E27FC236}">
                <a16:creationId xmlns:a16="http://schemas.microsoft.com/office/drawing/2014/main" id="{70B696A3-EA34-4924-9037-E330B1CB890E}"/>
              </a:ext>
              <a:ext uri="{C183D7F6-B498-43B3-948B-1728B52AA6E4}">
                <adec:decorative xmlns:adec="http://schemas.microsoft.com/office/drawing/2017/decorative" val="1"/>
              </a:ext>
            </a:extLst>
          </p:cNvPr>
          <p:cNvSpPr/>
          <p:nvPr userDrawn="1"/>
        </p:nvSpPr>
        <p:spPr>
          <a:xfrm>
            <a:off x="4633798" y="6117631"/>
            <a:ext cx="64008" cy="7403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2">
            <a:extLst>
              <a:ext uri="{FF2B5EF4-FFF2-40B4-BE49-F238E27FC236}">
                <a16:creationId xmlns:a16="http://schemas.microsoft.com/office/drawing/2014/main" id="{2E94D0A7-4358-49BF-96EE-8DEB6F4DCF56}"/>
              </a:ext>
            </a:extLst>
          </p:cNvPr>
          <p:cNvSpPr>
            <a:spLocks noGrp="1"/>
          </p:cNvSpPr>
          <p:nvPr>
            <p:ph sz="quarter" idx="19" hasCustomPrompt="1"/>
          </p:nvPr>
        </p:nvSpPr>
        <p:spPr>
          <a:xfrm>
            <a:off x="4679661" y="1646102"/>
            <a:ext cx="6863403" cy="4160520"/>
          </a:xfrm>
        </p:spPr>
        <p:txBody>
          <a:bodyPr anchor="t">
            <a:normAutofit/>
          </a:bodyPr>
          <a:lstStyle>
            <a:lvl1pPr marL="0" indent="0">
              <a:lnSpc>
                <a:spcPct val="125000"/>
              </a:lnSpc>
              <a:spcAft>
                <a:spcPts val="600"/>
              </a:spcAft>
              <a:buNone/>
              <a:defRPr sz="1800" b="0"/>
            </a:lvl1pPr>
            <a:lvl2pPr marL="283464">
              <a:lnSpc>
                <a:spcPct val="125000"/>
              </a:lnSpc>
              <a:spcAft>
                <a:spcPts val="600"/>
              </a:spcAft>
              <a:defRPr sz="1800"/>
            </a:lvl2pPr>
            <a:lvl3pPr marL="566928">
              <a:lnSpc>
                <a:spcPct val="125000"/>
              </a:lnSpc>
              <a:spcAft>
                <a:spcPts val="600"/>
              </a:spcAft>
              <a:defRPr sz="1800"/>
            </a:lvl3pPr>
            <a:lvl4pPr marL="850392">
              <a:lnSpc>
                <a:spcPct val="125000"/>
              </a:lnSpc>
              <a:spcAft>
                <a:spcPts val="600"/>
              </a:spcAft>
              <a:defRPr sz="1800"/>
            </a:lvl4pPr>
            <a:lvl5pPr marL="1133856">
              <a:lnSpc>
                <a:spcPct val="125000"/>
              </a:lnSpc>
              <a:spcAft>
                <a:spcPts val="600"/>
              </a:spcAft>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3173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9/8/20XX</a:t>
            </a:r>
            <a:endParaRPr lang="en-US" dirty="0"/>
          </a:p>
        </p:txBody>
      </p:sp>
      <p:sp>
        <p:nvSpPr>
          <p:cNvPr id="5" name="Footer Placeholder 4"/>
          <p:cNvSpPr>
            <a:spLocks noGrp="1"/>
          </p:cNvSpPr>
          <p:nvPr>
            <p:ph type="ftr" sz="quarter" idx="11"/>
          </p:nvPr>
        </p:nvSpPr>
        <p:spPr/>
        <p:txBody>
          <a:bodyPr/>
          <a:lstStyle/>
          <a:p>
            <a:r>
              <a:rPr lang="en-US"/>
              <a:t>Presentation Title</a:t>
            </a:r>
            <a:endParaRPr lang="en-US" dirty="0"/>
          </a:p>
        </p:txBody>
      </p:sp>
      <p:sp>
        <p:nvSpPr>
          <p:cNvPr id="6" name="Slide Number Placeholder 5"/>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12084944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able">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DF88512-9E62-4695-B350-39488566A1F7}"/>
              </a:ext>
              <a:ext uri="{C183D7F6-B498-43B3-948B-1728B52AA6E4}">
                <adec:decorative xmlns:adec="http://schemas.microsoft.com/office/drawing/2017/decorative" val="1"/>
              </a:ext>
            </a:extLst>
          </p:cNvPr>
          <p:cNvSpPr/>
          <p:nvPr userDrawn="1"/>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8CD596D-95F4-4C5C-A0E7-86D747FE70BE}"/>
              </a:ext>
              <a:ext uri="{C183D7F6-B498-43B3-948B-1728B52AA6E4}">
                <adec:decorative xmlns:adec="http://schemas.microsoft.com/office/drawing/2017/decorative" val="1"/>
              </a:ext>
            </a:extLst>
          </p:cNvPr>
          <p:cNvSpPr/>
          <p:nvPr userDrawn="1"/>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7553E9F-DCBF-4BEE-A261-5AA97361A0E0}"/>
              </a:ext>
              <a:ext uri="{C183D7F6-B498-43B3-948B-1728B52AA6E4}">
                <adec:decorative xmlns:adec="http://schemas.microsoft.com/office/drawing/2017/decorative" val="1"/>
              </a:ext>
            </a:extLst>
          </p:cNvPr>
          <p:cNvSpPr/>
          <p:nvPr userDrawn="1"/>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id="{949B0EB0-AEBA-44ED-BC77-4188C7486144}"/>
              </a:ext>
            </a:extLst>
          </p:cNvPr>
          <p:cNvSpPr>
            <a:spLocks noGrp="1"/>
          </p:cNvSpPr>
          <p:nvPr>
            <p:ph type="title" hasCustomPrompt="1"/>
          </p:nvPr>
        </p:nvSpPr>
        <p:spPr>
          <a:xfrm>
            <a:off x="1535371" y="962423"/>
            <a:ext cx="10013710" cy="1216152"/>
          </a:xfrm>
        </p:spPr>
        <p:txBody>
          <a:bodyPr tIns="182880" anchor="ctr" anchorCtr="0">
            <a:noAutofit/>
          </a:bodyPr>
          <a:lstStyle>
            <a:lvl1pPr>
              <a:lnSpc>
                <a:spcPct val="100000"/>
              </a:lnSpc>
              <a:defRPr sz="3200">
                <a:solidFill>
                  <a:schemeClr val="bg1"/>
                </a:solidFill>
              </a:defRPr>
            </a:lvl1pPr>
          </a:lstStyle>
          <a:p>
            <a:r>
              <a:rPr lang="en-US" dirty="0">
                <a:solidFill>
                  <a:schemeClr val="bg1"/>
                </a:solidFill>
              </a:rPr>
              <a:t>Click to add title</a:t>
            </a:r>
          </a:p>
        </p:txBody>
      </p:sp>
      <p:sp>
        <p:nvSpPr>
          <p:cNvPr id="4" name="Table Placeholder 3">
            <a:extLst>
              <a:ext uri="{FF2B5EF4-FFF2-40B4-BE49-F238E27FC236}">
                <a16:creationId xmlns:a16="http://schemas.microsoft.com/office/drawing/2014/main" id="{74D0E84D-2B51-9F8D-82CE-C086143DC605}"/>
              </a:ext>
            </a:extLst>
          </p:cNvPr>
          <p:cNvSpPr>
            <a:spLocks noGrp="1"/>
          </p:cNvSpPr>
          <p:nvPr>
            <p:ph type="tbl" sz="quarter" idx="14"/>
          </p:nvPr>
        </p:nvSpPr>
        <p:spPr>
          <a:xfrm>
            <a:off x="1630363" y="2757951"/>
            <a:ext cx="9918700" cy="3387579"/>
          </a:xfrm>
        </p:spPr>
        <p:txBody>
          <a:bodyPr anchor="t"/>
          <a:lstStyle>
            <a:lvl1pPr marL="0" indent="0" algn="ctr">
              <a:buNone/>
              <a:defRPr/>
            </a:lvl1pPr>
          </a:lstStyle>
          <a:p>
            <a:r>
              <a:rPr lang="en-US"/>
              <a:t>Click icon to add table</a:t>
            </a:r>
            <a:endParaRPr lang="en-US" dirty="0"/>
          </a:p>
        </p:txBody>
      </p:sp>
      <p:sp>
        <p:nvSpPr>
          <p:cNvPr id="10" name="Rectangle 9">
            <a:extLst>
              <a:ext uri="{FF2B5EF4-FFF2-40B4-BE49-F238E27FC236}">
                <a16:creationId xmlns:a16="http://schemas.microsoft.com/office/drawing/2014/main" id="{7278DD10-67BC-4E87-A788-A45C6093F5F8}"/>
              </a:ext>
              <a:ext uri="{C183D7F6-B498-43B3-948B-1728B52AA6E4}">
                <adec:decorative xmlns:adec="http://schemas.microsoft.com/office/drawing/2017/decorative" val="1"/>
              </a:ext>
            </a:extLst>
          </p:cNvPr>
          <p:cNvSpPr/>
          <p:nvPr userDrawn="1"/>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916769F5-486B-4B48-A543-2C70359DF66E}"/>
              </a:ext>
              <a:ext uri="{C183D7F6-B498-43B3-948B-1728B52AA6E4}">
                <adec:decorative xmlns:adec="http://schemas.microsoft.com/office/drawing/2017/decorative" val="1"/>
              </a:ext>
            </a:extLst>
          </p:cNvPr>
          <p:cNvSpPr/>
          <p:nvPr userDrawn="1"/>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ooter Placeholder 4">
            <a:extLst>
              <a:ext uri="{FF2B5EF4-FFF2-40B4-BE49-F238E27FC236}">
                <a16:creationId xmlns:a16="http://schemas.microsoft.com/office/drawing/2014/main" id="{0DB9557B-D9D3-4FA9-2D64-D2F91957D2FC}"/>
              </a:ext>
            </a:extLst>
          </p:cNvPr>
          <p:cNvSpPr>
            <a:spLocks noGrp="1"/>
          </p:cNvSpPr>
          <p:nvPr>
            <p:ph type="ftr" sz="quarter" idx="11"/>
          </p:nvPr>
        </p:nvSpPr>
        <p:spPr>
          <a:xfrm>
            <a:off x="1535372" y="6309360"/>
            <a:ext cx="4946592" cy="457200"/>
          </a:xfrm>
        </p:spPr>
        <p:txBody>
          <a:bodyPr/>
          <a:lstStyle/>
          <a:p>
            <a:r>
              <a:rPr lang="en-US" dirty="0"/>
              <a:t>Presentation Title</a:t>
            </a:r>
          </a:p>
        </p:txBody>
      </p:sp>
      <p:sp>
        <p:nvSpPr>
          <p:cNvPr id="16" name="Slide Number Placeholder 5">
            <a:extLst>
              <a:ext uri="{FF2B5EF4-FFF2-40B4-BE49-F238E27FC236}">
                <a16:creationId xmlns:a16="http://schemas.microsoft.com/office/drawing/2014/main" id="{3BC3F5B3-7690-C0DA-4084-5EFE50E8C162}"/>
              </a:ext>
            </a:extLst>
          </p:cNvPr>
          <p:cNvSpPr>
            <a:spLocks noGrp="1"/>
          </p:cNvSpPr>
          <p:nvPr>
            <p:ph type="sldNum" sz="quarter" idx="12"/>
          </p:nvPr>
        </p:nvSpPr>
        <p:spPr>
          <a:xfrm>
            <a:off x="10569202" y="6309360"/>
            <a:ext cx="979879" cy="457200"/>
          </a:xfrm>
        </p:spPr>
        <p:txBody>
          <a:bodyPr/>
          <a:lstStyle>
            <a:lvl1pPr>
              <a:defRPr sz="1200" b="0"/>
            </a:lvl1pPr>
          </a:lstStyle>
          <a:p>
            <a:fld id="{FAEF9944-A4F6-4C59-AEBD-678D6480B8EA}" type="slidenum">
              <a:rPr lang="en-US" smtClean="0"/>
              <a:pPr/>
              <a:t>‹#›</a:t>
            </a:fld>
            <a:endParaRPr lang="en-US" dirty="0"/>
          </a:p>
        </p:txBody>
      </p:sp>
      <p:sp>
        <p:nvSpPr>
          <p:cNvPr id="17" name="Date Placeholder 3">
            <a:extLst>
              <a:ext uri="{FF2B5EF4-FFF2-40B4-BE49-F238E27FC236}">
                <a16:creationId xmlns:a16="http://schemas.microsoft.com/office/drawing/2014/main" id="{99E56FFE-09D7-3078-C9E8-DFE8CF68AAD5}"/>
              </a:ext>
            </a:extLst>
          </p:cNvPr>
          <p:cNvSpPr>
            <a:spLocks noGrp="1"/>
          </p:cNvSpPr>
          <p:nvPr>
            <p:ph type="dt" sz="half" idx="10"/>
          </p:nvPr>
        </p:nvSpPr>
        <p:spPr>
          <a:xfrm>
            <a:off x="6678168" y="6309360"/>
            <a:ext cx="2148840" cy="457200"/>
          </a:xfrm>
        </p:spPr>
        <p:txBody>
          <a:bodyPr/>
          <a:lstStyle>
            <a:lvl1pPr algn="l">
              <a:defRPr/>
            </a:lvl1pPr>
          </a:lstStyle>
          <a:p>
            <a:r>
              <a:rPr lang="en-US" dirty="0"/>
              <a:t>9/8/20XX</a:t>
            </a:r>
          </a:p>
        </p:txBody>
      </p:sp>
    </p:spTree>
    <p:extLst>
      <p:ext uri="{BB962C8B-B14F-4D97-AF65-F5344CB8AC3E}">
        <p14:creationId xmlns:p14="http://schemas.microsoft.com/office/powerpoint/2010/main" val="24340333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useBgFill="1">
        <p:nvSpPr>
          <p:cNvPr id="52" name="Rectangle 51">
            <a:extLst>
              <a:ext uri="{FF2B5EF4-FFF2-40B4-BE49-F238E27FC236}">
                <a16:creationId xmlns:a16="http://schemas.microsoft.com/office/drawing/2014/main" id="{EA8D8870-8337-4ABD-9EA6-3D5AAB7E42D9}"/>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BAC3B2DB-2CCA-4BD4-8D63-98257049E273}"/>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itle 1">
            <a:extLst>
              <a:ext uri="{FF2B5EF4-FFF2-40B4-BE49-F238E27FC236}">
                <a16:creationId xmlns:a16="http://schemas.microsoft.com/office/drawing/2014/main" id="{324DAAC3-FA37-4838-A298-327679F99F8A}"/>
              </a:ext>
            </a:extLst>
          </p:cNvPr>
          <p:cNvSpPr>
            <a:spLocks noGrp="1"/>
          </p:cNvSpPr>
          <p:nvPr>
            <p:ph type="ctrTitle" hasCustomPrompt="1"/>
          </p:nvPr>
        </p:nvSpPr>
        <p:spPr>
          <a:xfrm>
            <a:off x="1386629" y="825687"/>
            <a:ext cx="9643772" cy="5201730"/>
          </a:xfrm>
        </p:spPr>
        <p:txBody>
          <a:bodyPr tIns="182880" anchor="ctr" anchorCtr="0">
            <a:noAutofit/>
          </a:bodyPr>
          <a:lstStyle>
            <a:lvl1pPr algn="l">
              <a:lnSpc>
                <a:spcPct val="100000"/>
              </a:lnSpc>
              <a:defRPr sz="4800" cap="all" baseline="0">
                <a:solidFill>
                  <a:schemeClr val="bg1"/>
                </a:solidFill>
              </a:defRPr>
            </a:lvl1pPr>
          </a:lstStyle>
          <a:p>
            <a:r>
              <a:rPr lang="en-US" sz="4400" dirty="0">
                <a:solidFill>
                  <a:schemeClr val="bg1"/>
                </a:solidFill>
              </a:rPr>
              <a:t>CLICK TO ADD TITLE</a:t>
            </a:r>
          </a:p>
        </p:txBody>
      </p:sp>
      <p:sp>
        <p:nvSpPr>
          <p:cNvPr id="56" name="Rectangle 55">
            <a:extLst>
              <a:ext uri="{FF2B5EF4-FFF2-40B4-BE49-F238E27FC236}">
                <a16:creationId xmlns:a16="http://schemas.microsoft.com/office/drawing/2014/main" id="{FB792E4C-AD3B-4E88-8540-E75759746368}"/>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A32632F-9ED1-4328-BBE3-B4E014156A29}"/>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EA124D3C-01E3-4B96-BDF0-54851D1739D0}"/>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167A64FF-37A7-4837-8033-CBEA22697ECA}"/>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3FC0C09F-8990-542B-199E-E6FADE2FEEFB}"/>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F6F60C3-341E-9533-2415-66360A254A78}"/>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94753914"/>
      </p:ext>
    </p:extLst>
  </p:cSld>
  <p:clrMapOvr>
    <a:masterClrMapping/>
  </p:clrMapOvr>
  <p:extLst>
    <p:ext uri="{DCECCB84-F9BA-43D5-87BE-67443E8EF086}">
      <p15:sldGuideLst xmlns:p15="http://schemas.microsoft.com/office/powerpoint/2012/main">
        <p15:guide id="1" orient="horz" pos="405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FD12B6-57DE-4B63-A723-500B050FB7DD}"/>
              </a:ext>
            </a:extLst>
          </p:cNvPr>
          <p:cNvSpPr/>
          <p:nvPr/>
        </p:nvSpPr>
        <p:spPr>
          <a:xfrm>
            <a:off x="0" y="4215384"/>
            <a:ext cx="12192000" cy="2642616"/>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5316" y="1406284"/>
            <a:ext cx="10593694" cy="2597841"/>
          </a:xfrm>
        </p:spPr>
        <p:txBody>
          <a:bodyPr anchor="b">
            <a:normAutofit/>
          </a:bodyPr>
          <a:lstStyle>
            <a:lvl1pPr algn="ctr">
              <a:lnSpc>
                <a:spcPct val="125000"/>
              </a:lnSpc>
              <a:defRPr sz="4400"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2818312" y="4527856"/>
            <a:ext cx="6559018" cy="1570245"/>
          </a:xfrm>
        </p:spPr>
        <p:txBody>
          <a:bodyPr anchor="t">
            <a:normAutofit/>
          </a:bodyPr>
          <a:lstStyle>
            <a:lvl1pPr marL="0" indent="0" algn="ctr">
              <a:lnSpc>
                <a:spcPct val="130000"/>
              </a:lnSpc>
              <a:spcBef>
                <a:spcPts val="0"/>
              </a:spcBef>
              <a:buNone/>
              <a:defRPr sz="2400" b="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5F1E2E75-4758-4930-8024-39287C962987}"/>
              </a:ext>
            </a:extLst>
          </p:cNvPr>
          <p:cNvSpPr>
            <a:spLocks noGrp="1"/>
          </p:cNvSpPr>
          <p:nvPr>
            <p:ph type="dt" sz="half" idx="10"/>
          </p:nvPr>
        </p:nvSpPr>
        <p:spPr/>
        <p:txBody>
          <a:bodyPr/>
          <a:lstStyle/>
          <a:p>
            <a:r>
              <a:rPr lang="en-US"/>
              <a:t>9/8/20XX</a:t>
            </a:r>
            <a:endParaRPr lang="en-US" dirty="0"/>
          </a:p>
        </p:txBody>
      </p:sp>
      <p:sp>
        <p:nvSpPr>
          <p:cNvPr id="8" name="Footer Placeholder 7">
            <a:extLst>
              <a:ext uri="{FF2B5EF4-FFF2-40B4-BE49-F238E27FC236}">
                <a16:creationId xmlns:a16="http://schemas.microsoft.com/office/drawing/2014/main" id="{488B9949-402C-42C2-9A94-16590FC0C592}"/>
              </a:ext>
            </a:extLst>
          </p:cNvPr>
          <p:cNvSpPr>
            <a:spLocks noGrp="1"/>
          </p:cNvSpPr>
          <p:nvPr>
            <p:ph type="ftr" sz="quarter" idx="11"/>
          </p:nvPr>
        </p:nvSpPr>
        <p:spPr/>
        <p:txBody>
          <a:bodyPr/>
          <a:lstStyle/>
          <a:p>
            <a:r>
              <a:rPr lang="en-US"/>
              <a:t>Presentation Title</a:t>
            </a:r>
            <a:endParaRPr lang="en-US" dirty="0"/>
          </a:p>
        </p:txBody>
      </p:sp>
      <p:sp>
        <p:nvSpPr>
          <p:cNvPr id="10" name="Slide Number Placeholder 9">
            <a:extLst>
              <a:ext uri="{FF2B5EF4-FFF2-40B4-BE49-F238E27FC236}">
                <a16:creationId xmlns:a16="http://schemas.microsoft.com/office/drawing/2014/main" id="{039D83F6-DAF4-4876-AA41-F246EC970F7D}"/>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11" name="Rectangle 10">
            <a:extLst>
              <a:ext uri="{FF2B5EF4-FFF2-40B4-BE49-F238E27FC236}">
                <a16:creationId xmlns:a16="http://schemas.microsoft.com/office/drawing/2014/main" id="{91613A19-DDA2-44F6-9ED4-F87771C684B8}"/>
              </a:ext>
            </a:extLst>
          </p:cNvPr>
          <p:cNvSpPr/>
          <p:nvPr/>
        </p:nvSpPr>
        <p:spPr>
          <a:xfrm>
            <a:off x="0" y="4215384"/>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75343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5376670" y="705114"/>
            <a:ext cx="6172412" cy="2403846"/>
          </a:xfrm>
        </p:spPr>
        <p:txBody>
          <a:bodyPr anchor="b"/>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376670" y="3749040"/>
            <a:ext cx="6172411" cy="2346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9/8/20XX</a:t>
            </a:r>
            <a:endParaRPr lang="en-US" dirty="0"/>
          </a:p>
        </p:txBody>
      </p:sp>
      <p:sp>
        <p:nvSpPr>
          <p:cNvPr id="6" name="Footer Placeholder 5"/>
          <p:cNvSpPr>
            <a:spLocks noGrp="1"/>
          </p:cNvSpPr>
          <p:nvPr>
            <p:ph type="ftr" sz="quarter" idx="11"/>
          </p:nvPr>
        </p:nvSpPr>
        <p:spPr/>
        <p:txBody>
          <a:bodyPr/>
          <a:lstStyle/>
          <a:p>
            <a:r>
              <a:rPr lang="en-US"/>
              <a:t>Presentation Title</a:t>
            </a:r>
            <a:endParaRPr lang="en-US" dirty="0"/>
          </a:p>
        </p:txBody>
      </p:sp>
      <p:sp>
        <p:nvSpPr>
          <p:cNvPr id="7" name="Slide Number Placeholder 6"/>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Rectangle 9">
            <a:extLst>
              <a:ext uri="{FF2B5EF4-FFF2-40B4-BE49-F238E27FC236}">
                <a16:creationId xmlns:a16="http://schemas.microsoft.com/office/drawing/2014/main" id="{5CE6B9B5-A5D1-4099-B52B-78F39AB0AFCB}"/>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875859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76667" y="658999"/>
            <a:ext cx="6166422" cy="457200"/>
          </a:xfrm>
        </p:spPr>
        <p:txBody>
          <a:bodyPr anchor="b">
            <a:normAutofit/>
          </a:bodyPr>
          <a:lstStyle>
            <a:lvl1pPr marL="0" indent="0">
              <a:lnSpc>
                <a:spcPct val="130000"/>
              </a:lnSpc>
              <a:buNone/>
              <a:defRPr sz="18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76668" y="1116199"/>
            <a:ext cx="6166422" cy="20621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376668" y="3623098"/>
            <a:ext cx="6166421" cy="457200"/>
          </a:xfrm>
        </p:spPr>
        <p:txBody>
          <a:bodyPr anchor="b">
            <a:normAutofit/>
          </a:bodyPr>
          <a:lstStyle>
            <a:lvl1pPr marL="0" indent="0">
              <a:lnSpc>
                <a:spcPct val="99000"/>
              </a:lnSpc>
              <a:buNone/>
              <a:defRPr lang="en-US" sz="1800" b="1" kern="1200" cap="all" spc="150"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30000"/>
              </a:lnSpc>
              <a:spcBef>
                <a:spcPts val="930"/>
              </a:spcBef>
              <a:buFont typeface="Corbel" panose="020B0503020204020204" pitchFamily="34" charset="0"/>
              <a:buNone/>
            </a:pPr>
            <a:r>
              <a:rPr lang="en-US"/>
              <a:t>Click to edit Master text styles</a:t>
            </a:r>
          </a:p>
        </p:txBody>
      </p:sp>
      <p:sp>
        <p:nvSpPr>
          <p:cNvPr id="6" name="Content Placeholder 5"/>
          <p:cNvSpPr>
            <a:spLocks noGrp="1"/>
          </p:cNvSpPr>
          <p:nvPr>
            <p:ph sz="quarter" idx="4"/>
          </p:nvPr>
        </p:nvSpPr>
        <p:spPr>
          <a:xfrm>
            <a:off x="5376670" y="4102370"/>
            <a:ext cx="6166419" cy="206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9/8/20XX</a:t>
            </a:r>
            <a:endParaRPr lang="en-US" dirty="0"/>
          </a:p>
        </p:txBody>
      </p:sp>
      <p:sp>
        <p:nvSpPr>
          <p:cNvPr id="8" name="Footer Placeholder 7"/>
          <p:cNvSpPr>
            <a:spLocks noGrp="1"/>
          </p:cNvSpPr>
          <p:nvPr>
            <p:ph type="ftr" sz="quarter" idx="11"/>
          </p:nvPr>
        </p:nvSpPr>
        <p:spPr/>
        <p:txBody>
          <a:bodyPr/>
          <a:lstStyle/>
          <a:p>
            <a:r>
              <a:rPr lang="en-US"/>
              <a:t>Presentation Title</a:t>
            </a:r>
            <a:endParaRPr lang="en-US" dirty="0"/>
          </a:p>
        </p:txBody>
      </p:sp>
      <p:sp>
        <p:nvSpPr>
          <p:cNvPr id="9" name="Slide Number Placeholder 8"/>
          <p:cNvSpPr>
            <a:spLocks noGrp="1"/>
          </p:cNvSpPr>
          <p:nvPr>
            <p:ph type="sldNum" sz="quarter" idx="12"/>
          </p:nvPr>
        </p:nvSpPr>
        <p:spPr/>
        <p:txBody>
          <a:bodyPr/>
          <a:lstStyle/>
          <a:p>
            <a:fld id="{FAEF9944-A4F6-4C59-AEBD-678D6480B8EA}" type="slidenum">
              <a:rPr lang="en-US" smtClean="0"/>
              <a:pPr/>
              <a:t>‹#›</a:t>
            </a:fld>
            <a:endParaRPr lang="en-US" dirty="0"/>
          </a:p>
        </p:txBody>
      </p:sp>
      <p:sp>
        <p:nvSpPr>
          <p:cNvPr id="10" name="Title 9">
            <a:extLst>
              <a:ext uri="{FF2B5EF4-FFF2-40B4-BE49-F238E27FC236}">
                <a16:creationId xmlns:a16="http://schemas.microsoft.com/office/drawing/2014/main" id="{D26B370B-8381-431F-9492-0EA1205113EE}"/>
              </a:ext>
            </a:extLst>
          </p:cNvPr>
          <p:cNvSpPr>
            <a:spLocks noGrp="1"/>
          </p:cNvSpPr>
          <p:nvPr>
            <p:ph type="title"/>
          </p:nvPr>
        </p:nvSpPr>
        <p:spPr/>
        <p:txBody>
          <a:bodyPr/>
          <a:lstStyle/>
          <a:p>
            <a:r>
              <a:rPr lang="en-US"/>
              <a:t>Click to edit Master title style</a:t>
            </a:r>
          </a:p>
        </p:txBody>
      </p:sp>
      <p:sp>
        <p:nvSpPr>
          <p:cNvPr id="12" name="Rectangle 11">
            <a:extLst>
              <a:ext uri="{FF2B5EF4-FFF2-40B4-BE49-F238E27FC236}">
                <a16:creationId xmlns:a16="http://schemas.microsoft.com/office/drawing/2014/main" id="{DCA89085-2231-4A9C-B23C-B199A9DD26C5}"/>
              </a:ext>
            </a:extLst>
          </p:cNvPr>
          <p:cNvSpPr/>
          <p:nvPr/>
        </p:nvSpPr>
        <p:spPr>
          <a:xfrm rot="10800000">
            <a:off x="4693920" y="3396997"/>
            <a:ext cx="749808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415215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5CD215-1C45-48A0-8534-39FFE8A7C95A}" type="datetime1">
              <a:rPr lang="en-US" smtClean="0"/>
              <a:t>3/19/2025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AEF9944-A4F6-4C59-AEBD-678D6480B8EA}" type="slidenum">
              <a:rPr lang="en-US" dirty="0"/>
              <a:t>‹#›</a:t>
            </a:fld>
            <a:endParaRPr lang="en-US" dirty="0"/>
          </a:p>
        </p:txBody>
      </p:sp>
      <p:sp useBgFill="1">
        <p:nvSpPr>
          <p:cNvPr id="6" name="Rectangle 5">
            <a:extLst>
              <a:ext uri="{FF2B5EF4-FFF2-40B4-BE49-F238E27FC236}">
                <a16:creationId xmlns:a16="http://schemas.microsoft.com/office/drawing/2014/main" id="{94837D5C-EE88-BE2B-5940-6A8E20CAEEC6}"/>
              </a:ext>
              <a:ext uri="{C183D7F6-B498-43B3-948B-1728B52AA6E4}">
                <adec:decorative xmlns:adec="http://schemas.microsoft.com/office/drawing/2017/decorative" val="1"/>
              </a:ext>
            </a:extLst>
          </p:cNvPr>
          <p:cNvSpPr/>
          <p:nvPr userDrawn="1"/>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7D6331A-AE6C-3009-DDD4-1671FF7E0F3D}"/>
              </a:ext>
              <a:ext uri="{C183D7F6-B498-43B3-948B-1728B52AA6E4}">
                <adec:decorative xmlns:adec="http://schemas.microsoft.com/office/drawing/2017/decorative" val="1"/>
              </a:ext>
            </a:extLst>
          </p:cNvPr>
          <p:cNvSpPr/>
          <p:nvPr userDrawn="1"/>
        </p:nvSpPr>
        <p:spPr>
          <a:xfrm>
            <a:off x="0" y="825689"/>
            <a:ext cx="12192000" cy="520173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8D7D28B-DE67-0B99-CDEB-A037FFC568ED}"/>
              </a:ext>
              <a:ext uri="{C183D7F6-B498-43B3-948B-1728B52AA6E4}">
                <adec:decorative xmlns:adec="http://schemas.microsoft.com/office/drawing/2017/decorative" val="1"/>
              </a:ext>
            </a:extLst>
          </p:cNvPr>
          <p:cNvSpPr/>
          <p:nvPr userDrawn="1"/>
        </p:nvSpPr>
        <p:spPr>
          <a:xfrm>
            <a:off x="-1" y="889696"/>
            <a:ext cx="1070775" cy="50777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58B9F3E3-6134-5423-F75E-B36E71A65278}"/>
              </a:ext>
              <a:ext uri="{C183D7F6-B498-43B3-948B-1728B52AA6E4}">
                <adec:decorative xmlns:adec="http://schemas.microsoft.com/office/drawing/2017/decorative" val="1"/>
              </a:ext>
            </a:extLst>
          </p:cNvPr>
          <p:cNvSpPr/>
          <p:nvPr userDrawn="1"/>
        </p:nvSpPr>
        <p:spPr>
          <a:xfrm rot="5400000">
            <a:off x="-236512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2B1F677F-A1EC-4CDA-E80E-4B3695465156}"/>
              </a:ext>
              <a:ext uri="{C183D7F6-B498-43B3-948B-1728B52AA6E4}">
                <adec:decorative xmlns:adec="http://schemas.microsoft.com/office/drawing/2017/decorative" val="1"/>
              </a:ext>
            </a:extLst>
          </p:cNvPr>
          <p:cNvSpPr/>
          <p:nvPr userDrawn="1"/>
        </p:nvSpPr>
        <p:spPr>
          <a:xfrm rot="5400000">
            <a:off x="765851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F1E2C06-C49E-A5AA-07A3-D134EFA3D29E}"/>
              </a:ext>
              <a:ext uri="{C183D7F6-B498-43B3-948B-1728B52AA6E4}">
                <adec:decorative xmlns:adec="http://schemas.microsoft.com/office/drawing/2017/decorative" val="1"/>
              </a:ext>
            </a:extLst>
          </p:cNvPr>
          <p:cNvSpPr/>
          <p:nvPr userDrawn="1"/>
        </p:nvSpPr>
        <p:spPr>
          <a:xfrm>
            <a:off x="11119516" y="896046"/>
            <a:ext cx="1070775" cy="50777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2BA39D8-E4F7-CD36-B80A-49D228C0FCA3}"/>
              </a:ext>
              <a:ext uri="{C183D7F6-B498-43B3-948B-1728B52AA6E4}">
                <adec:decorative xmlns:adec="http://schemas.microsoft.com/office/drawing/2017/decorative" val="1"/>
              </a:ext>
            </a:extLst>
          </p:cNvPr>
          <p:cNvSpPr/>
          <p:nvPr userDrawn="1"/>
        </p:nvSpPr>
        <p:spPr>
          <a:xfrm>
            <a:off x="11119516" y="0"/>
            <a:ext cx="1070775" cy="8256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06F4721-4B2C-0638-8409-054F6738EAFD}"/>
              </a:ext>
              <a:ext uri="{C183D7F6-B498-43B3-948B-1728B52AA6E4}">
                <adec:decorative xmlns:adec="http://schemas.microsoft.com/office/drawing/2017/decorative" val="1"/>
              </a:ext>
            </a:extLst>
          </p:cNvPr>
          <p:cNvSpPr/>
          <p:nvPr userDrawn="1"/>
        </p:nvSpPr>
        <p:spPr>
          <a:xfrm>
            <a:off x="11119515" y="6027421"/>
            <a:ext cx="1070775" cy="8305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7894789"/>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bg2"/>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7CF41D3-C6B9-4E99-9321-87C4E2168F46}"/>
              </a:ext>
            </a:extLst>
          </p:cNvPr>
          <p:cNvSpPr>
            <a:spLocks noGrp="1"/>
          </p:cNvSpPr>
          <p:nvPr>
            <p:ph type="dt" sz="half" idx="10"/>
          </p:nvPr>
        </p:nvSpPr>
        <p:spPr/>
        <p:txBody>
          <a:bodyPr/>
          <a:lstStyle/>
          <a:p>
            <a:r>
              <a:rPr lang="en-US"/>
              <a:t>9/8/20XX</a:t>
            </a:r>
            <a:endParaRPr lang="en-US" dirty="0"/>
          </a:p>
        </p:txBody>
      </p:sp>
      <p:sp>
        <p:nvSpPr>
          <p:cNvPr id="6" name="Footer Placeholder 5">
            <a:extLst>
              <a:ext uri="{FF2B5EF4-FFF2-40B4-BE49-F238E27FC236}">
                <a16:creationId xmlns:a16="http://schemas.microsoft.com/office/drawing/2014/main" id="{8B5BC6EB-07B1-46AF-AC33-E998BC6AA433}"/>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73E3A0C1-6562-4819-9E88-4C1378FD5DE4}"/>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2938225541"/>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CA29BA-0143-49FF-8608-DB1623D99537}"/>
              </a:ext>
            </a:extLst>
          </p:cNvPr>
          <p:cNvSpPr/>
          <p:nvPr/>
        </p:nvSpPr>
        <p:spPr>
          <a:xfrm>
            <a:off x="0" y="0"/>
            <a:ext cx="8248592"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753015" y="640079"/>
            <a:ext cx="2796066" cy="2551751"/>
          </a:xfrm>
        </p:spPr>
        <p:txBody>
          <a:bodyPr anchor="b">
            <a:normAutofit/>
          </a:bodyPr>
          <a:lstStyle>
            <a:lvl1pPr algn="l">
              <a:lnSpc>
                <a:spcPct val="135000"/>
              </a:lnSpc>
              <a:defRPr sz="3200"/>
            </a:lvl1pPr>
          </a:lstStyle>
          <a:p>
            <a:r>
              <a:rPr lang="en-US"/>
              <a:t>Click to edit Master title style</a:t>
            </a:r>
            <a:endParaRPr lang="en-US" dirty="0"/>
          </a:p>
        </p:txBody>
      </p:sp>
      <p:sp>
        <p:nvSpPr>
          <p:cNvPr id="3" name="Content Placeholder 2"/>
          <p:cNvSpPr>
            <a:spLocks noGrp="1"/>
          </p:cNvSpPr>
          <p:nvPr>
            <p:ph idx="1"/>
          </p:nvPr>
        </p:nvSpPr>
        <p:spPr>
          <a:xfrm>
            <a:off x="638818" y="640078"/>
            <a:ext cx="6969693" cy="5455921"/>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hasCustomPrompt="1"/>
          </p:nvPr>
        </p:nvSpPr>
        <p:spPr>
          <a:xfrm>
            <a:off x="8753015" y="3223803"/>
            <a:ext cx="2796066" cy="2872197"/>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3010CF18-370D-4E80-AE4C-396FFDFCAE5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C5EBFE9C-5A22-4462-9C51-E00C03F55C3D}"/>
              </a:ext>
            </a:extLst>
          </p:cNvPr>
          <p:cNvSpPr>
            <a:spLocks noGrp="1"/>
          </p:cNvSpPr>
          <p:nvPr>
            <p:ph type="dt" sz="half" idx="10"/>
          </p:nvPr>
        </p:nvSpPr>
        <p:spPr>
          <a:xfrm>
            <a:off x="8753015" y="6309360"/>
            <a:ext cx="1734207" cy="457200"/>
          </a:xfrm>
        </p:spPr>
        <p:txBody>
          <a:bodyPr/>
          <a:lstStyle>
            <a:lvl1pPr algn="l">
              <a:defRPr/>
            </a:lvl1pPr>
          </a:lstStyle>
          <a:p>
            <a:r>
              <a:rPr lang="en-US"/>
              <a:t>9/8/20XX</a:t>
            </a:r>
            <a:endParaRPr lang="en-US" dirty="0"/>
          </a:p>
        </p:txBody>
      </p:sp>
      <p:sp>
        <p:nvSpPr>
          <p:cNvPr id="11" name="Footer Placeholder 10">
            <a:extLst>
              <a:ext uri="{FF2B5EF4-FFF2-40B4-BE49-F238E27FC236}">
                <a16:creationId xmlns:a16="http://schemas.microsoft.com/office/drawing/2014/main" id="{2EBBFF2E-AA66-4B76-9139-CB000B5A45D5}"/>
              </a:ext>
            </a:extLst>
          </p:cNvPr>
          <p:cNvSpPr>
            <a:spLocks noGrp="1"/>
          </p:cNvSpPr>
          <p:nvPr>
            <p:ph type="ftr" sz="quarter" idx="11"/>
          </p:nvPr>
        </p:nvSpPr>
        <p:spPr>
          <a:xfrm>
            <a:off x="638818" y="6309360"/>
            <a:ext cx="6993867" cy="457200"/>
          </a:xfrm>
        </p:spPr>
        <p:txBody>
          <a:bodyPr/>
          <a:lstStyle/>
          <a:p>
            <a:r>
              <a:rPr lang="en-US"/>
              <a:t>Presentation Title</a:t>
            </a:r>
            <a:endParaRPr lang="en-US" dirty="0"/>
          </a:p>
        </p:txBody>
      </p:sp>
      <p:sp>
        <p:nvSpPr>
          <p:cNvPr id="12" name="Slide Number Placeholder 11">
            <a:extLst>
              <a:ext uri="{FF2B5EF4-FFF2-40B4-BE49-F238E27FC236}">
                <a16:creationId xmlns:a16="http://schemas.microsoft.com/office/drawing/2014/main" id="{A44F64C4-BF20-4F6B-B650-57C71C828A68}"/>
              </a:ext>
            </a:extLst>
          </p:cNvPr>
          <p:cNvSpPr>
            <a:spLocks noGrp="1"/>
          </p:cNvSpPr>
          <p:nvPr>
            <p:ph type="sldNum" sz="quarter" idx="12"/>
          </p:nvPr>
        </p:nvSpPr>
        <p:spPr/>
        <p:txBody>
          <a:bodyPr/>
          <a:lstStyle/>
          <a:p>
            <a:fld id="{FAEF9944-A4F6-4C59-AEBD-678D6480B8EA}" type="slidenum">
              <a:rPr lang="en-US" smtClean="0"/>
              <a:pPr/>
              <a:t>‹#›</a:t>
            </a:fld>
            <a:endParaRPr lang="en-US" dirty="0"/>
          </a:p>
        </p:txBody>
      </p:sp>
    </p:spTree>
    <p:extLst>
      <p:ext uri="{BB962C8B-B14F-4D97-AF65-F5344CB8AC3E}">
        <p14:creationId xmlns:p14="http://schemas.microsoft.com/office/powerpoint/2010/main" val="3804140893"/>
      </p:ext>
    </p:extLst>
  </p:cSld>
  <p:clrMapOvr>
    <a:masterClrMapping/>
  </p:clrMapOvr>
  <p:hf sldNum="0" hdr="0" ftr="0" dt="0"/>
  <p:extLst>
    <p:ext uri="{DCECCB84-F9BA-43D5-87BE-67443E8EF086}">
      <p15:sldGuideLst xmlns:p15="http://schemas.microsoft.com/office/powerpoint/2012/main">
        <p15:guide id="1" pos="540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834996" y="640079"/>
            <a:ext cx="2714085" cy="2695903"/>
          </a:xfrm>
        </p:spPr>
        <p:txBody>
          <a:bodyPr anchor="b">
            <a:noAutofit/>
          </a:bodyPr>
          <a:lstStyle>
            <a:lvl1pPr algn="l">
              <a:lnSpc>
                <a:spcPct val="104000"/>
              </a:lnSpc>
              <a:defRPr sz="3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248592" cy="6857999"/>
          </a:xfrm>
          <a:solidFill>
            <a:schemeClr val="bg2">
              <a:lumMod val="9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8834996" y="3429000"/>
            <a:ext cx="2714085" cy="2508026"/>
          </a:xfrm>
        </p:spPr>
        <p:txBody>
          <a:bodyPr anchor="t">
            <a:normAutofit/>
          </a:bodyPr>
          <a:lstStyle>
            <a:lvl1pPr marL="0" indent="0">
              <a:spcBef>
                <a:spcPts val="1400"/>
              </a:spcBef>
              <a:buNone/>
              <a:defRPr sz="18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Rectangle 8">
            <a:extLst>
              <a:ext uri="{FF2B5EF4-FFF2-40B4-BE49-F238E27FC236}">
                <a16:creationId xmlns:a16="http://schemas.microsoft.com/office/drawing/2014/main" id="{90949BC8-9ABF-49F6-851C-5DB0B86CA70D}"/>
              </a:ext>
            </a:extLst>
          </p:cNvPr>
          <p:cNvSpPr/>
          <p:nvPr/>
        </p:nvSpPr>
        <p:spPr>
          <a:xfrm rot="5400000">
            <a:off x="485159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04E1EE21-E3FA-4D43-B224-C664959637B0}"/>
              </a:ext>
            </a:extLst>
          </p:cNvPr>
          <p:cNvSpPr>
            <a:spLocks noGrp="1"/>
          </p:cNvSpPr>
          <p:nvPr>
            <p:ph type="dt" sz="half" idx="10"/>
          </p:nvPr>
        </p:nvSpPr>
        <p:spPr>
          <a:xfrm>
            <a:off x="8834997" y="6309360"/>
            <a:ext cx="1645920" cy="457200"/>
          </a:xfrm>
        </p:spPr>
        <p:txBody>
          <a:bodyPr/>
          <a:lstStyle/>
          <a:p>
            <a:r>
              <a:rPr lang="en-US"/>
              <a:t>9/8/20XX</a:t>
            </a:r>
            <a:endParaRPr lang="en-US" dirty="0"/>
          </a:p>
        </p:txBody>
      </p:sp>
      <p:sp>
        <p:nvSpPr>
          <p:cNvPr id="7" name="Slide Number Placeholder 6">
            <a:extLst>
              <a:ext uri="{FF2B5EF4-FFF2-40B4-BE49-F238E27FC236}">
                <a16:creationId xmlns:a16="http://schemas.microsoft.com/office/drawing/2014/main" id="{A32D7F83-8993-4ED4-9F02-663CC085052F}"/>
              </a:ext>
            </a:extLst>
          </p:cNvPr>
          <p:cNvSpPr>
            <a:spLocks noGrp="1"/>
          </p:cNvSpPr>
          <p:nvPr>
            <p:ph type="sldNum" sz="quarter" idx="12"/>
          </p:nvPr>
        </p:nvSpPr>
        <p:spPr/>
        <p:txBody>
          <a:bodyPr/>
          <a:lstStyle/>
          <a:p>
            <a:fld id="{FAEF9944-A4F6-4C59-AEBD-678D6480B8EA}" type="slidenum">
              <a:rPr lang="en-US" smtClean="0"/>
              <a:pPr/>
              <a:t>‹#›</a:t>
            </a:fld>
            <a:endParaRPr lang="en-US" dirty="0"/>
          </a:p>
        </p:txBody>
      </p:sp>
      <p:sp>
        <p:nvSpPr>
          <p:cNvPr id="6" name="Footer Placeholder 5">
            <a:extLst>
              <a:ext uri="{FF2B5EF4-FFF2-40B4-BE49-F238E27FC236}">
                <a16:creationId xmlns:a16="http://schemas.microsoft.com/office/drawing/2014/main" id="{8E3678B7-E511-4CE1-BEE5-89E959B9BFD6}"/>
              </a:ext>
            </a:extLst>
          </p:cNvPr>
          <p:cNvSpPr>
            <a:spLocks noGrp="1"/>
          </p:cNvSpPr>
          <p:nvPr>
            <p:ph type="ftr" sz="quarter" idx="11"/>
          </p:nvPr>
        </p:nvSpPr>
        <p:spPr>
          <a:xfrm>
            <a:off x="640080" y="6309360"/>
            <a:ext cx="4946592" cy="457200"/>
          </a:xfrm>
        </p:spPr>
        <p:txBody>
          <a:bodyPr/>
          <a:lstStyle>
            <a:lvl1pPr>
              <a:defRPr>
                <a:solidFill>
                  <a:srgbClr val="FFFFFF"/>
                </a:solidFill>
                <a:effectLst>
                  <a:outerShdw blurRad="50800" dist="38100" dir="2700000" algn="tl" rotWithShape="0">
                    <a:prstClr val="black">
                      <a:alpha val="43000"/>
                    </a:prstClr>
                  </a:outerShdw>
                </a:effectLst>
              </a:defRPr>
            </a:lvl1pPr>
          </a:lstStyle>
          <a:p>
            <a:r>
              <a:rPr lang="en-US"/>
              <a:t>Presentation Title</a:t>
            </a:r>
            <a:endParaRPr lang="en-US" dirty="0"/>
          </a:p>
        </p:txBody>
      </p:sp>
    </p:spTree>
    <p:extLst>
      <p:ext uri="{BB962C8B-B14F-4D97-AF65-F5344CB8AC3E}">
        <p14:creationId xmlns:p14="http://schemas.microsoft.com/office/powerpoint/2010/main" val="1370631964"/>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786F82F-1B47-46ED-8EAE-53EF71E59E9A}"/>
              </a:ext>
            </a:extLst>
          </p:cNvPr>
          <p:cNvSpPr/>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42918" y="705113"/>
            <a:ext cx="3411973" cy="519749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76671" y="705113"/>
            <a:ext cx="6172412" cy="5197497"/>
          </a:xfrm>
          <a:prstGeom prst="rect">
            <a:avLst/>
          </a:prstGeom>
        </p:spPr>
        <p:txBody>
          <a:bodyPr vert="horz" lIns="109728" tIns="109728" rIns="109728" bIns="9144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2917" y="6309360"/>
            <a:ext cx="3411973"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9/8/20XX</a:t>
            </a:r>
            <a:endParaRPr lang="en-US" dirty="0"/>
          </a:p>
        </p:txBody>
      </p:sp>
      <p:sp>
        <p:nvSpPr>
          <p:cNvPr id="5" name="Footer Placeholder 4"/>
          <p:cNvSpPr>
            <a:spLocks noGrp="1"/>
          </p:cNvSpPr>
          <p:nvPr>
            <p:ph type="ftr" sz="quarter" idx="3"/>
          </p:nvPr>
        </p:nvSpPr>
        <p:spPr>
          <a:xfrm>
            <a:off x="5376670" y="6309360"/>
            <a:ext cx="4946592" cy="457200"/>
          </a:xfrm>
          <a:prstGeom prst="rect">
            <a:avLst/>
          </a:prstGeom>
        </p:spPr>
        <p:txBody>
          <a:bodyPr vert="horz" lIns="109728" tIns="109728" rIns="109728" bIns="91440" rtlCol="0" anchor="ctr"/>
          <a:lstStyle>
            <a:lvl1pPr algn="l">
              <a:defRPr sz="1200" spc="150" baseline="0">
                <a:solidFill>
                  <a:schemeClr val="tx1">
                    <a:lumMod val="75000"/>
                    <a:lumOff val="25000"/>
                  </a:schemeClr>
                </a:solidFill>
                <a:latin typeface="+mj-lt"/>
              </a:defRPr>
            </a:lvl1pPr>
          </a:lstStyle>
          <a:p>
            <a:r>
              <a:rPr lang="en-US"/>
              <a:t>Presentation Title</a:t>
            </a:r>
            <a:endParaRPr lang="en-US" dirty="0"/>
          </a:p>
        </p:txBody>
      </p:sp>
      <p:sp>
        <p:nvSpPr>
          <p:cNvPr id="6" name="Slide Number Placeholder 5"/>
          <p:cNvSpPr>
            <a:spLocks noGrp="1"/>
          </p:cNvSpPr>
          <p:nvPr>
            <p:ph type="sldNum" sz="quarter" idx="4"/>
          </p:nvPr>
        </p:nvSpPr>
        <p:spPr>
          <a:xfrm>
            <a:off x="10569202" y="6309360"/>
            <a:ext cx="979879" cy="457200"/>
          </a:xfrm>
          <a:prstGeom prst="rect">
            <a:avLst/>
          </a:prstGeom>
        </p:spPr>
        <p:txBody>
          <a:bodyPr vert="horz" lIns="109728" tIns="109728" rIns="109728" bIns="91440" rtlCol="0" anchor="b"/>
          <a:lstStyle>
            <a:lvl1pPr algn="r">
              <a:defRPr sz="1600" b="1" spc="150" baseline="0">
                <a:solidFill>
                  <a:schemeClr val="tx1">
                    <a:lumMod val="75000"/>
                    <a:lumOff val="25000"/>
                  </a:schemeClr>
                </a:solidFill>
                <a:latin typeface="+mj-lt"/>
              </a:defRPr>
            </a:lvl1pPr>
          </a:lstStyle>
          <a:p>
            <a:fld id="{FAEF9944-A4F6-4C59-AEBD-678D6480B8EA}" type="slidenum">
              <a:rPr lang="en-US" smtClean="0"/>
              <a:pPr/>
              <a:t>‹#›</a:t>
            </a:fld>
            <a:endParaRPr lang="en-US" dirty="0"/>
          </a:p>
        </p:txBody>
      </p:sp>
      <p:sp>
        <p:nvSpPr>
          <p:cNvPr id="21" name="Rectangle 20">
            <a:extLst>
              <a:ext uri="{FF2B5EF4-FFF2-40B4-BE49-F238E27FC236}">
                <a16:creationId xmlns:a16="http://schemas.microsoft.com/office/drawing/2014/main" id="{EF1BAF6F-6275-4646-9C59-331B29B9550F}"/>
              </a:ext>
            </a:extLst>
          </p:cNvPr>
          <p:cNvSpPr/>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54897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2" r:id="rId14"/>
    <p:sldLayoutId id="2147483703" r:id="rId15"/>
    <p:sldLayoutId id="2147483704" r:id="rId16"/>
    <p:sldLayoutId id="2147483705" r:id="rId17"/>
    <p:sldLayoutId id="2147483706" r:id="rId18"/>
    <p:sldLayoutId id="2147483707" r:id="rId19"/>
    <p:sldLayoutId id="2147483708" r:id="rId20"/>
    <p:sldLayoutId id="2147483682" r:id="rId21"/>
  </p:sldLayoutIdLst>
  <p:hf sldNum="0" hdr="0" ftr="0" dt="0"/>
  <p:txStyles>
    <p:titleStyle>
      <a:lvl1pPr algn="l" defTabSz="914400" rtl="0" eaLnBrk="1" latinLnBrk="0" hangingPunct="1">
        <a:lnSpc>
          <a:spcPct val="150000"/>
        </a:lnSpc>
        <a:spcBef>
          <a:spcPct val="0"/>
        </a:spcBef>
        <a:buNone/>
        <a:defRPr sz="3600" b="1" kern="1200" spc="150" baseline="0">
          <a:solidFill>
            <a:schemeClr val="tx1">
              <a:lumMod val="75000"/>
              <a:lumOff val="25000"/>
            </a:schemeClr>
          </a:solidFill>
          <a:latin typeface="+mj-lt"/>
          <a:ea typeface="+mj-ea"/>
          <a:cs typeface="+mj-cs"/>
        </a:defRPr>
      </a:lvl1pPr>
    </p:titleStyle>
    <p:bodyStyle>
      <a:lvl1pPr marL="0" indent="0" algn="l" defTabSz="914400" rtl="0" eaLnBrk="1" latinLnBrk="0" hangingPunct="1">
        <a:lnSpc>
          <a:spcPct val="140000"/>
        </a:lnSpc>
        <a:spcBef>
          <a:spcPts val="930"/>
        </a:spcBef>
        <a:buFont typeface="Corbel" panose="020B0503020204020204" pitchFamily="34" charset="0"/>
        <a:buNone/>
        <a:defRPr sz="1800" b="1" kern="1200" spc="150" baseline="0">
          <a:solidFill>
            <a:schemeClr val="tx1">
              <a:lumMod val="75000"/>
              <a:lumOff val="25000"/>
            </a:schemeClr>
          </a:solidFill>
          <a:latin typeface="+mn-lt"/>
          <a:ea typeface="+mn-ea"/>
          <a:cs typeface="+mn-cs"/>
        </a:defRPr>
      </a:lvl1pPr>
      <a:lvl2pPr marL="0" indent="0" algn="l" defTabSz="914400" rtl="0" eaLnBrk="1" latinLnBrk="0" hangingPunct="1">
        <a:lnSpc>
          <a:spcPct val="140000"/>
        </a:lnSpc>
        <a:spcBef>
          <a:spcPts val="930"/>
        </a:spcBef>
        <a:buFont typeface="Corbel" panose="020B0503020204020204" pitchFamily="34" charset="0"/>
        <a:buNone/>
        <a:defRPr sz="1600" kern="1200" spc="150" baseline="0">
          <a:solidFill>
            <a:schemeClr val="tx1">
              <a:lumMod val="75000"/>
              <a:lumOff val="25000"/>
            </a:schemeClr>
          </a:solidFill>
          <a:latin typeface="+mn-lt"/>
          <a:ea typeface="+mn-ea"/>
          <a:cs typeface="+mn-cs"/>
        </a:defRPr>
      </a:lvl2pPr>
      <a:lvl3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3pPr>
      <a:lvl4pPr marL="0" indent="-320040" algn="l" defTabSz="914400" rtl="0" eaLnBrk="1" latinLnBrk="0" hangingPunct="1">
        <a:lnSpc>
          <a:spcPct val="140000"/>
        </a:lnSpc>
        <a:spcBef>
          <a:spcPts val="930"/>
        </a:spcBef>
        <a:buFont typeface="Corbel" panose="020B0503020204020204" pitchFamily="34" charset="0"/>
        <a:buChar char="–"/>
        <a:defRPr sz="1400" kern="1200" spc="150" baseline="0">
          <a:solidFill>
            <a:schemeClr val="tx1">
              <a:lumMod val="75000"/>
              <a:lumOff val="25000"/>
            </a:schemeClr>
          </a:solidFill>
          <a:latin typeface="+mn-lt"/>
          <a:ea typeface="+mn-ea"/>
          <a:cs typeface="+mn-cs"/>
        </a:defRPr>
      </a:lvl4pPr>
      <a:lvl5pPr marL="0" indent="-320040" algn="l" defTabSz="914400" rtl="0" eaLnBrk="1" latinLnBrk="0" hangingPunct="1">
        <a:lnSpc>
          <a:spcPct val="140000"/>
        </a:lnSpc>
        <a:spcBef>
          <a:spcPts val="930"/>
        </a:spcBef>
        <a:buFont typeface="Corbel" panose="020B0503020204020204" pitchFamily="34" charset="0"/>
        <a:buChar char="–"/>
        <a:defRPr sz="1400" i="1" kern="1200" spc="150" baseline="0">
          <a:solidFill>
            <a:schemeClr val="tx1">
              <a:lumMod val="75000"/>
              <a:lumOff val="25000"/>
            </a:schemeClr>
          </a:solidFill>
          <a:latin typeface="+mn-lt"/>
          <a:ea typeface="+mn-ea"/>
          <a:cs typeface="+mn-cs"/>
        </a:defRPr>
      </a:lvl5pPr>
      <a:lvl6pPr marL="192024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224028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2560320" indent="-320040" algn="l" defTabSz="9144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8pPr>
      <a:lvl9pPr marL="2880360" indent="-320040" algn="l" defTabSz="9144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848">
          <p15:clr>
            <a:srgbClr val="F26B43"/>
          </p15:clr>
        </p15:guide>
        <p15:guide id="2" orient="horz" pos="3960">
          <p15:clr>
            <a:srgbClr val="F26B43"/>
          </p15:clr>
        </p15:guide>
        <p15:guide id="3" orient="horz" pos="1536">
          <p15:clr>
            <a:srgbClr val="F26B43"/>
          </p15:clr>
        </p15:guide>
        <p15:guide id="4" orient="horz" pos="3840">
          <p15:clr>
            <a:srgbClr val="F26B43"/>
          </p15:clr>
        </p15:guide>
        <p15:guide id="5" pos="4416">
          <p15:clr>
            <a:srgbClr val="F26B43"/>
          </p15:clr>
        </p15:guide>
        <p15:guide id="6" pos="4800">
          <p15:clr>
            <a:srgbClr val="F26B43"/>
          </p15:clr>
        </p15:guide>
        <p15:guide id="7" orient="horz" pos="360">
          <p15:clr>
            <a:srgbClr val="F26B43"/>
          </p15:clr>
        </p15:guide>
        <p15:guide id="8" pos="7368">
          <p15:clr>
            <a:srgbClr val="F26B43"/>
          </p15:clr>
        </p15:guide>
        <p15:guide id="9"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hyperlink" Target="https://www.stocksy.com/2209539/following-footstep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1.xml"/><Relationship Id="rId4" Type="http://schemas.openxmlformats.org/officeDocument/2006/relationships/hyperlink" Target="https://www.richlandcountychildrenservices.org/news/2020/07/31/parenting-101-series-starts-august-13"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coloradoparent.com/sibling-fighting/"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2.xml"/><Relationship Id="rId1" Type="http://schemas.openxmlformats.org/officeDocument/2006/relationships/slideLayout" Target="../slideLayouts/slideLayout15.xml"/><Relationship Id="rId4" Type="http://schemas.openxmlformats.org/officeDocument/2006/relationships/hyperlink" Target="https://biteproject.com/charles-spurgeon-depresion-y-angustias/"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21.xml"/><Relationship Id="rId4" Type="http://schemas.openxmlformats.org/officeDocument/2006/relationships/hyperlink" Target="https://www.richlandcountychildrenservices.org/news/2020/07/31/parenting-101-series-starts-august-13"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2.xml"/><Relationship Id="rId1" Type="http://schemas.openxmlformats.org/officeDocument/2006/relationships/slideLayout" Target="../slideLayouts/slideLayout14.xml"/><Relationship Id="rId4" Type="http://schemas.openxmlformats.org/officeDocument/2006/relationships/hyperlink" Target="https://www.alamy.com/stock-photo-children-play-in-water-bubbles-large-inflated-balls-floating-in-a-72836242.html"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3.jpg"/><Relationship Id="rId7" Type="http://schemas.openxmlformats.org/officeDocument/2006/relationships/diagramColors" Target="../diagrams/colors2.xml"/><Relationship Id="rId2" Type="http://schemas.openxmlformats.org/officeDocument/2006/relationships/notesSlide" Target="../notesSlides/notesSlide52.xml"/><Relationship Id="rId1" Type="http://schemas.openxmlformats.org/officeDocument/2006/relationships/slideLayout" Target="../slideLayouts/slideLayout1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3.xml"/><Relationship Id="rId1" Type="http://schemas.openxmlformats.org/officeDocument/2006/relationships/slideLayout" Target="../slideLayouts/slideLayout14.xml"/><Relationship Id="rId4" Type="http://schemas.openxmlformats.org/officeDocument/2006/relationships/hyperlink" Target="https://fcoc.com/crucifixion-of-jesus-christ-at-sunrise-three-crosses-on-hill/" TargetMode="Externa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9.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7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s://ar.inspiredpencil.com/pictures-2023/crying-parent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1" name="Rectangle 12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25" name="Rectangle 12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7" name="Rectangle 126">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1B1F45D-E14F-1785-7FC3-B825951F9153}"/>
              </a:ext>
            </a:extLst>
          </p:cNvPr>
          <p:cNvPicPr>
            <a:picLocks noChangeAspect="1"/>
          </p:cNvPicPr>
          <p:nvPr/>
        </p:nvPicPr>
        <p:blipFill>
          <a:blip r:embed="rId3">
            <a:extLst>
              <a:ext uri="{837473B0-CC2E-450A-ABE3-18F120FF3D39}">
                <a1611:picAttrSrcUrl xmlns:a1611="http://schemas.microsoft.com/office/drawing/2016/11/main" r:id="rId4"/>
              </a:ext>
            </a:extLst>
          </a:blip>
          <a:srcRect t="1583" b="14148"/>
          <a:stretch/>
        </p:blipFill>
        <p:spPr>
          <a:xfrm>
            <a:off x="20" y="-2"/>
            <a:ext cx="12191980" cy="6858002"/>
          </a:xfrm>
          <a:prstGeom prst="rect">
            <a:avLst/>
          </a:prstGeom>
        </p:spPr>
      </p:pic>
      <p:sp>
        <p:nvSpPr>
          <p:cNvPr id="129" name="Rectangle 128">
            <a:extLst>
              <a:ext uri="{FF2B5EF4-FFF2-40B4-BE49-F238E27FC236}">
                <a16:creationId xmlns:a16="http://schemas.microsoft.com/office/drawing/2014/main" id="{11C4FED8-D85F-4B52-875F-AB6873B50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855663" y="863600"/>
            <a:ext cx="7786892" cy="3366494"/>
          </a:xfrm>
        </p:spPr>
        <p:txBody>
          <a:bodyPr vert="horz" lIns="109728" tIns="109728" rIns="109728" bIns="91440" rtlCol="0" anchor="b">
            <a:normAutofit/>
          </a:bodyPr>
          <a:lstStyle/>
          <a:p>
            <a:pPr>
              <a:lnSpc>
                <a:spcPct val="115000"/>
              </a:lnSpc>
            </a:pPr>
            <a:r>
              <a:rPr lang="en-US" sz="4200" b="0"/>
              <a:t>Parenting –Week 1 – Imitation and roles</a:t>
            </a:r>
            <a:endParaRPr lang="en-US" sz="4200" b="0" dirty="0"/>
          </a:p>
        </p:txBody>
      </p:sp>
    </p:spTree>
    <p:extLst>
      <p:ext uri="{BB962C8B-B14F-4D97-AF65-F5344CB8AC3E}">
        <p14:creationId xmlns:p14="http://schemas.microsoft.com/office/powerpoint/2010/main" val="232390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5">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AFE67981-079D-4463-B997-67E6CA039B58}"/>
              </a:ext>
            </a:extLst>
          </p:cNvPr>
          <p:cNvSpPr>
            <a:spLocks noGrp="1"/>
          </p:cNvSpPr>
          <p:nvPr>
            <p:ph type="title"/>
          </p:nvPr>
        </p:nvSpPr>
        <p:spPr>
          <a:xfrm>
            <a:off x="1434622" y="1113327"/>
            <a:ext cx="4862811" cy="2019488"/>
          </a:xfrm>
        </p:spPr>
        <p:txBody>
          <a:bodyPr vert="horz" lIns="109728" tIns="109728" rIns="109728" bIns="91440" rtlCol="0" anchor="ctr">
            <a:normAutofit/>
          </a:bodyPr>
          <a:lstStyle/>
          <a:p>
            <a:pPr>
              <a:lnSpc>
                <a:spcPct val="140000"/>
              </a:lnSpc>
            </a:pPr>
            <a:r>
              <a:rPr lang="en-US" sz="2800" b="1" dirty="0">
                <a:solidFill>
                  <a:srgbClr val="FFFFFF"/>
                </a:solidFill>
                <a:effectLst/>
                <a:latin typeface="Meiryo" panose="020B0604030504040204" pitchFamily="34" charset="-128"/>
                <a:ea typeface="Meiryo" panose="020B0604030504040204" pitchFamily="34" charset="-128"/>
              </a:rPr>
              <a:t>Aim for humility and love instead of perfection.</a:t>
            </a:r>
            <a:endParaRPr lang="en-US" sz="2800" dirty="0"/>
          </a:p>
        </p:txBody>
      </p:sp>
      <p:sp>
        <p:nvSpPr>
          <p:cNvPr id="20" name="Rectangle 19">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4868E251-42D7-435D-D5B1-196BFB6CFE4A}"/>
              </a:ext>
            </a:extLst>
          </p:cNvPr>
          <p:cNvSpPr txBox="1"/>
          <p:nvPr/>
        </p:nvSpPr>
        <p:spPr>
          <a:xfrm>
            <a:off x="1434622" y="3419901"/>
            <a:ext cx="5117253" cy="3295531"/>
          </a:xfrm>
          <a:prstGeom prst="rect">
            <a:avLst/>
          </a:prstGeom>
        </p:spPr>
        <p:txBody>
          <a:bodyPr vert="horz" lIns="109728" tIns="109728" rIns="109728" bIns="91440" rtlCol="0" anchor="ctr">
            <a:normAutofit lnSpcReduction="10000"/>
          </a:bodyPr>
          <a:lstStyle/>
          <a:p>
            <a:pPr marL="0" indent="0" algn="l" rtl="0" eaLnBrk="1" latinLnBrk="0" hangingPunct="1">
              <a:lnSpc>
                <a:spcPct val="130000"/>
              </a:lnSpc>
              <a:spcBef>
                <a:spcPts val="930"/>
              </a:spcBef>
              <a:buNone/>
            </a:pPr>
            <a:r>
              <a:rPr lang="en-US" sz="1600" u="sng" dirty="0">
                <a:solidFill>
                  <a:srgbClr val="404040"/>
                </a:solidFill>
                <a:effectLst/>
                <a:latin typeface="Meiryo" panose="020B0604030504040204" pitchFamily="34" charset="-128"/>
                <a:ea typeface="Meiryo" panose="020B0604030504040204" pitchFamily="34" charset="-128"/>
              </a:rPr>
              <a:t>Colossians 3:12–14 (ESV)</a:t>
            </a:r>
            <a:br>
              <a:rPr lang="en-US" sz="1600" dirty="0">
                <a:solidFill>
                  <a:srgbClr val="404040"/>
                </a:solidFill>
                <a:effectLst/>
                <a:latin typeface="Meiryo" panose="020B0604030504040204" pitchFamily="34" charset="-128"/>
                <a:ea typeface="Meiryo" panose="020B0604030504040204" pitchFamily="34" charset="-128"/>
              </a:rPr>
            </a:br>
            <a:r>
              <a:rPr lang="en-US" sz="1600" b="1" dirty="0">
                <a:solidFill>
                  <a:srgbClr val="404040"/>
                </a:solidFill>
                <a:effectLst/>
                <a:latin typeface="Meiryo" panose="020B0604030504040204" pitchFamily="34" charset="-128"/>
                <a:ea typeface="Meiryo" panose="020B0604030504040204" pitchFamily="34" charset="-128"/>
              </a:rPr>
              <a:t>12 Therefore, as God’s chosen people, holy and dearly loved, clothe yourselves with compassion, kindness, humility, gentleness, and patience. 13 Bear with each other and forgive one another if any of you has a grievance against someone. Forgive as the Lord forgave you. 14 And over all these virtues, put on love, which unites them all in perfect harmony.</a:t>
            </a:r>
            <a:endParaRPr lang="en-US" sz="1600" b="1" spc="150" dirty="0">
              <a:solidFill>
                <a:schemeClr val="tx1">
                  <a:lumMod val="75000"/>
                  <a:lumOff val="25000"/>
                </a:schemeClr>
              </a:solidFill>
            </a:endParaRPr>
          </a:p>
        </p:txBody>
      </p:sp>
      <p:sp>
        <p:nvSpPr>
          <p:cNvPr id="30" name="Rectangle 29">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364127F-0869-3123-4371-4B4610758979}"/>
              </a:ext>
            </a:extLst>
          </p:cNvPr>
          <p:cNvSpPr txBox="1"/>
          <p:nvPr/>
        </p:nvSpPr>
        <p:spPr>
          <a:xfrm>
            <a:off x="7324512" y="1795156"/>
            <a:ext cx="4385187" cy="3185487"/>
          </a:xfrm>
          <a:prstGeom prst="rect">
            <a:avLst/>
          </a:prstGeom>
          <a:noFill/>
        </p:spPr>
        <p:txBody>
          <a:bodyPr wrap="square" rtlCol="0">
            <a:spAutoFit/>
          </a:bodyPr>
          <a:lstStyle/>
          <a:p>
            <a:pPr marL="0" indent="0" algn="l" rtl="0" eaLnBrk="1" latinLnBrk="0" hangingPunct="1">
              <a:spcAft>
                <a:spcPts val="600"/>
              </a:spcAft>
              <a:buNone/>
            </a:pPr>
            <a:r>
              <a:rPr lang="en-US" sz="2800" u="sng" dirty="0">
                <a:effectLst/>
                <a:latin typeface="Meiryo" panose="020B0604030504040204" pitchFamily="34" charset="-128"/>
                <a:ea typeface="Meiryo" panose="020B0604030504040204" pitchFamily="34" charset="-128"/>
              </a:rPr>
              <a:t>1 Peter 4:8 (ESV)</a:t>
            </a:r>
            <a:endParaRPr lang="en-US" sz="2800" dirty="0">
              <a:effectLst/>
              <a:latin typeface="Meiryo" panose="020B0604030504040204" pitchFamily="34" charset="-128"/>
              <a:ea typeface="Meiryo" panose="020B0604030504040204" pitchFamily="34" charset="-128"/>
            </a:endParaRPr>
          </a:p>
          <a:p>
            <a:pPr marL="0" indent="0" algn="l" rtl="0" eaLnBrk="1" latinLnBrk="0" hangingPunct="1">
              <a:spcAft>
                <a:spcPts val="600"/>
              </a:spcAft>
              <a:buNone/>
            </a:pPr>
            <a:br>
              <a:rPr lang="en-US" sz="2800" dirty="0">
                <a:effectLst/>
                <a:latin typeface="Meiryo" panose="020B0604030504040204" pitchFamily="34" charset="-128"/>
                <a:ea typeface="Meiryo" panose="020B0604030504040204" pitchFamily="34" charset="-128"/>
              </a:rPr>
            </a:br>
            <a:r>
              <a:rPr lang="en-US" sz="2800" b="1" dirty="0">
                <a:effectLst/>
                <a:latin typeface="Meiryo" panose="020B0604030504040204" pitchFamily="34" charset="-128"/>
                <a:ea typeface="Meiryo" panose="020B0604030504040204" pitchFamily="34" charset="-128"/>
              </a:rPr>
              <a:t>8 Above all, strive to love one another deeply, for love conceals a multitude of sins.</a:t>
            </a:r>
            <a:endParaRPr lang="en-US" sz="2800" b="1" baseline="30000" dirty="0"/>
          </a:p>
        </p:txBody>
      </p:sp>
    </p:spTree>
    <p:extLst>
      <p:ext uri="{BB962C8B-B14F-4D97-AF65-F5344CB8AC3E}">
        <p14:creationId xmlns:p14="http://schemas.microsoft.com/office/powerpoint/2010/main" val="3345023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E16F5AB-E297-F36A-309C-141BE0BD6BC0}"/>
            </a:ext>
          </a:extLst>
        </p:cNvPr>
        <p:cNvGrpSpPr/>
        <p:nvPr/>
      </p:nvGrpSpPr>
      <p:grpSpPr>
        <a:xfrm>
          <a:off x="0" y="0"/>
          <a:ext cx="0" cy="0"/>
          <a:chOff x="0" y="0"/>
          <a:chExt cx="0" cy="0"/>
        </a:xfrm>
      </p:grpSpPr>
      <p:sp>
        <p:nvSpPr>
          <p:cNvPr id="58" name="Rectangle 57">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60" name="Rectangle 59">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2A175829-70EA-4A6D-978C-4D0923059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9696" y="-2"/>
            <a:ext cx="4392304" cy="1218429"/>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EE5D2B4A-3399-4CCF-A171-7F8B1BF545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259253"/>
            <a:ext cx="640080" cy="43627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48F8051A-999C-4F38-985C-673617805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1238464"/>
            <a:ext cx="7201313" cy="44042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335E21B-9F00-3F48-491F-F49BC14309ED}"/>
              </a:ext>
            </a:extLst>
          </p:cNvPr>
          <p:cNvSpPr>
            <a:spLocks noGrp="1"/>
          </p:cNvSpPr>
          <p:nvPr>
            <p:ph type="ctrTitle"/>
          </p:nvPr>
        </p:nvSpPr>
        <p:spPr>
          <a:xfrm>
            <a:off x="1139589" y="1536751"/>
            <a:ext cx="6073254" cy="3807725"/>
          </a:xfrm>
        </p:spPr>
        <p:txBody>
          <a:bodyPr vert="horz" lIns="109728" tIns="109728" rIns="109728" bIns="91440" rtlCol="0" anchor="ctr">
            <a:normAutofit/>
          </a:bodyPr>
          <a:lstStyle/>
          <a:p>
            <a:pPr algn="ctr">
              <a:lnSpc>
                <a:spcPct val="125000"/>
              </a:lnSpc>
            </a:pPr>
            <a:r>
              <a:rPr lang="en-US" sz="6600" b="0"/>
              <a:t>Roles	</a:t>
            </a:r>
          </a:p>
        </p:txBody>
      </p:sp>
      <p:sp>
        <p:nvSpPr>
          <p:cNvPr id="65" name="Rectangle 64">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5608879"/>
            <a:ext cx="7759826" cy="124912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91DF095C-665A-4B22-A777-D3196F495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43063" y="1226851"/>
            <a:ext cx="4348937" cy="442752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EE92D8D-97A1-355B-3C4C-2719FE10F1EB}"/>
              </a:ext>
            </a:extLst>
          </p:cNvPr>
          <p:cNvSpPr>
            <a:spLocks noGrp="1"/>
          </p:cNvSpPr>
          <p:nvPr>
            <p:ph type="body" sz="quarter" idx="10"/>
          </p:nvPr>
        </p:nvSpPr>
        <p:spPr>
          <a:xfrm>
            <a:off x="8488906" y="1926016"/>
            <a:ext cx="3055581" cy="3029195"/>
          </a:xfrm>
        </p:spPr>
        <p:txBody>
          <a:bodyPr vert="horz" lIns="109728" tIns="109728" rIns="109728" bIns="91440" rtlCol="0" anchor="ctr">
            <a:normAutofit/>
          </a:bodyPr>
          <a:lstStyle/>
          <a:p>
            <a:pPr algn="ctr">
              <a:lnSpc>
                <a:spcPct val="150000"/>
              </a:lnSpc>
            </a:pPr>
            <a:r>
              <a:rPr lang="en-US">
                <a:solidFill>
                  <a:schemeClr val="tx1">
                    <a:lumMod val="85000"/>
                    <a:lumOff val="15000"/>
                  </a:schemeClr>
                </a:solidFill>
              </a:rPr>
              <a:t>Father, Mother, Husband, Wife, Son, or Daughter</a:t>
            </a:r>
          </a:p>
        </p:txBody>
      </p:sp>
      <p:sp>
        <p:nvSpPr>
          <p:cNvPr id="67" name="Rectangle 66">
            <a:extLst>
              <a:ext uri="{FF2B5EF4-FFF2-40B4-BE49-F238E27FC236}">
                <a16:creationId xmlns:a16="http://schemas.microsoft.com/office/drawing/2014/main" id="{BEA1DA1C-6CE0-4AE4-918F-CC0E685C5F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99696" y="5631149"/>
            <a:ext cx="4392304" cy="12268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5E389A3-2501-4131-8C64-1530AAF5F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0965"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A001026-2FEF-483E-964D-67CD7E0961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204578"/>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FAEB196E-F444-432F-8790-88C18E667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5598792"/>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812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43E81EC-DA3B-D32F-5286-0DC27DD8D55D}"/>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40" name="Rectangle 39">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962C741E-1B73-4EAE-8523-FF16315DB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1890A173-5DFF-4238-960D-46429DC14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67953"/>
            <a:ext cx="7495161" cy="544629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00DE71-D54A-64F4-FFE6-4DF1248C3DB8}"/>
              </a:ext>
            </a:extLst>
          </p:cNvPr>
          <p:cNvSpPr>
            <a:spLocks noGrp="1"/>
          </p:cNvSpPr>
          <p:nvPr>
            <p:ph type="title"/>
          </p:nvPr>
        </p:nvSpPr>
        <p:spPr>
          <a:xfrm>
            <a:off x="855388" y="1191873"/>
            <a:ext cx="6007691" cy="4328306"/>
          </a:xfrm>
        </p:spPr>
        <p:txBody>
          <a:bodyPr vert="horz" lIns="109728" tIns="109728" rIns="109728" bIns="91440" rtlCol="0" anchor="ctr">
            <a:normAutofit/>
          </a:bodyPr>
          <a:lstStyle/>
          <a:p>
            <a:pPr>
              <a:lnSpc>
                <a:spcPct val="115000"/>
              </a:lnSpc>
            </a:pPr>
            <a:r>
              <a:rPr lang="en-US" sz="4700" b="0" cap="all" dirty="0">
                <a:solidFill>
                  <a:schemeClr val="tx1">
                    <a:lumMod val="75000"/>
                    <a:lumOff val="25000"/>
                  </a:schemeClr>
                </a:solidFill>
              </a:rPr>
              <a:t>Parenting well requires understanding your role</a:t>
            </a:r>
          </a:p>
        </p:txBody>
      </p:sp>
      <p:sp>
        <p:nvSpPr>
          <p:cNvPr id="46" name="Rectangle 45">
            <a:extLst>
              <a:ext uri="{FF2B5EF4-FFF2-40B4-BE49-F238E27FC236}">
                <a16:creationId xmlns:a16="http://schemas.microsoft.com/office/drawing/2014/main" id="{66085BE5-9F10-446F-B7E2-D218086A6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5161" y="667952"/>
            <a:ext cx="4696840" cy="5446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260F4FCF-AD5C-D84B-7B28-A4BD47E7D543}"/>
              </a:ext>
            </a:extLst>
          </p:cNvPr>
          <p:cNvSpPr txBox="1">
            <a:spLocks/>
          </p:cNvSpPr>
          <p:nvPr/>
        </p:nvSpPr>
        <p:spPr>
          <a:xfrm>
            <a:off x="8197352" y="1569494"/>
            <a:ext cx="3351729" cy="3707218"/>
          </a:xfrm>
          <a:prstGeom prst="rect">
            <a:avLst/>
          </a:prstGeom>
        </p:spPr>
        <p:txBody>
          <a:bodyPr vert="horz" lIns="109728" tIns="109728" rIns="109728" bIns="91440" rtlCol="0" anchor="ctr" anchorCtr="0">
            <a:normAutofit/>
          </a:bodyPr>
          <a:lstStyle>
            <a:lvl1pPr algn="l" defTabSz="914400" rtl="0" eaLnBrk="1" latinLnBrk="0" hangingPunct="1">
              <a:lnSpc>
                <a:spcPct val="100000"/>
              </a:lnSpc>
              <a:spcBef>
                <a:spcPct val="0"/>
              </a:spcBef>
              <a:buNone/>
              <a:defRPr sz="3200" b="1" kern="1200" spc="150" baseline="0">
                <a:solidFill>
                  <a:schemeClr val="bg1"/>
                </a:solidFill>
                <a:latin typeface="+mj-lt"/>
                <a:ea typeface="+mj-ea"/>
                <a:cs typeface="+mj-cs"/>
              </a:defRPr>
            </a:lvl1pPr>
          </a:lstStyle>
          <a:p>
            <a:pPr>
              <a:lnSpc>
                <a:spcPct val="150000"/>
              </a:lnSpc>
              <a:spcBef>
                <a:spcPts val="930"/>
              </a:spcBef>
            </a:pPr>
            <a:r>
              <a:rPr lang="en-US" sz="3600" b="0" dirty="0">
                <a:latin typeface="+mn-lt"/>
                <a:ea typeface="+mn-ea"/>
                <a:cs typeface="+mn-cs"/>
              </a:rPr>
              <a:t>What is your role as a parent?</a:t>
            </a:r>
          </a:p>
        </p:txBody>
      </p:sp>
      <p:sp>
        <p:nvSpPr>
          <p:cNvPr id="48" name="Rectangle 47">
            <a:extLst>
              <a:ext uri="{FF2B5EF4-FFF2-40B4-BE49-F238E27FC236}">
                <a16:creationId xmlns:a16="http://schemas.microsoft.com/office/drawing/2014/main" id="{8B4EB027-ACDA-466F-997A-93A769216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21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9AD7632-733F-4D9A-B5ED-0C470DCD6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6795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33DAB40-DCE3-4D49-8A94-7626AB50A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0502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045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F0D18-20B9-07AA-BBE3-0E72E984F2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4B3575-9975-4DD6-2679-3777B3F5FD9C}"/>
              </a:ext>
            </a:extLst>
          </p:cNvPr>
          <p:cNvSpPr>
            <a:spLocks noGrp="1"/>
          </p:cNvSpPr>
          <p:nvPr>
            <p:ph type="title"/>
          </p:nvPr>
        </p:nvSpPr>
        <p:spPr/>
        <p:txBody>
          <a:bodyPr/>
          <a:lstStyle/>
          <a:p>
            <a:r>
              <a:rPr lang="en-US" dirty="0"/>
              <a:t>You are a source of life and blessing to your child (if they learn to honor you).</a:t>
            </a:r>
          </a:p>
        </p:txBody>
      </p:sp>
      <p:sp>
        <p:nvSpPr>
          <p:cNvPr id="3" name="Content Placeholder 2">
            <a:extLst>
              <a:ext uri="{FF2B5EF4-FFF2-40B4-BE49-F238E27FC236}">
                <a16:creationId xmlns:a16="http://schemas.microsoft.com/office/drawing/2014/main" id="{A3E4E4BC-0126-0345-D084-42E8D303B23C}"/>
              </a:ext>
            </a:extLst>
          </p:cNvPr>
          <p:cNvSpPr>
            <a:spLocks noGrp="1"/>
          </p:cNvSpPr>
          <p:nvPr>
            <p:ph sz="quarter" idx="18"/>
          </p:nvPr>
        </p:nvSpPr>
        <p:spPr>
          <a:xfrm>
            <a:off x="1542563" y="502269"/>
            <a:ext cx="10013709" cy="3718557"/>
          </a:xfrm>
        </p:spPr>
        <p:txBody>
          <a:bodyPr>
            <a:normAutofit/>
          </a:bodyPr>
          <a:lstStyle/>
          <a:p>
            <a:r>
              <a:rPr lang="en-US" sz="2800" u="sng" dirty="0"/>
              <a:t>Exodus 20:12 (ESV)</a:t>
            </a:r>
          </a:p>
          <a:p>
            <a:pPr algn="l" rtl="0"/>
            <a:r>
              <a:rPr lang="en-US" sz="4400" b="1" baseline="30000" dirty="0"/>
              <a:t>12 “Honor your father and your mother, that your days may be long in the land that the Lord your God is giving you.”</a:t>
            </a:r>
          </a:p>
          <a:p>
            <a:endParaRPr lang="en-US" dirty="0"/>
          </a:p>
        </p:txBody>
      </p:sp>
    </p:spTree>
    <p:extLst>
      <p:ext uri="{BB962C8B-B14F-4D97-AF65-F5344CB8AC3E}">
        <p14:creationId xmlns:p14="http://schemas.microsoft.com/office/powerpoint/2010/main" val="3977545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7E8D2-D4B2-00B5-6C48-48322A8ED6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5B2AAA-39AE-91D1-5C69-E0326FA18D0B}"/>
              </a:ext>
            </a:extLst>
          </p:cNvPr>
          <p:cNvSpPr>
            <a:spLocks noGrp="1"/>
          </p:cNvSpPr>
          <p:nvPr>
            <p:ph type="title"/>
          </p:nvPr>
        </p:nvSpPr>
        <p:spPr/>
        <p:txBody>
          <a:bodyPr/>
          <a:lstStyle/>
          <a:p>
            <a:r>
              <a:rPr lang="en-US" dirty="0"/>
              <a:t>You are your child’s teacher.</a:t>
            </a:r>
          </a:p>
        </p:txBody>
      </p:sp>
      <p:sp>
        <p:nvSpPr>
          <p:cNvPr id="3" name="Content Placeholder 2">
            <a:extLst>
              <a:ext uri="{FF2B5EF4-FFF2-40B4-BE49-F238E27FC236}">
                <a16:creationId xmlns:a16="http://schemas.microsoft.com/office/drawing/2014/main" id="{795E7F9F-FAD3-9AEE-1169-8DB88A749228}"/>
              </a:ext>
            </a:extLst>
          </p:cNvPr>
          <p:cNvSpPr>
            <a:spLocks noGrp="1"/>
          </p:cNvSpPr>
          <p:nvPr>
            <p:ph sz="quarter" idx="18"/>
          </p:nvPr>
        </p:nvSpPr>
        <p:spPr>
          <a:xfrm>
            <a:off x="1542563" y="502269"/>
            <a:ext cx="10013709" cy="3718557"/>
          </a:xfrm>
        </p:spPr>
        <p:txBody>
          <a:bodyPr>
            <a:normAutofit/>
          </a:bodyPr>
          <a:lstStyle/>
          <a:p>
            <a:r>
              <a:rPr lang="en-US" sz="2800" u="sng" dirty="0"/>
              <a:t>Proverbs 1:8–10 (ESV)</a:t>
            </a:r>
          </a:p>
          <a:p>
            <a:pPr algn="l" rtl="0"/>
            <a:r>
              <a:rPr lang="en-US" sz="3200" b="0" i="0" u="none" baseline="30000" dirty="0"/>
              <a:t>8Hear, my son, your father’s instruction, and forsake not your mother’s teaching, </a:t>
            </a:r>
          </a:p>
          <a:p>
            <a:pPr algn="l" rtl="0"/>
            <a:r>
              <a:rPr lang="en-US" sz="3200" b="0" i="0" u="none" baseline="30000" dirty="0"/>
              <a:t>9for they are a graceful garland for your head and pendants for your neck. </a:t>
            </a:r>
          </a:p>
          <a:p>
            <a:pPr algn="l" rtl="0"/>
            <a:r>
              <a:rPr lang="en-US" sz="3200" b="0" i="0" u="none" baseline="30000" dirty="0"/>
              <a:t>10My son, if sinners entice you, do not consent.</a:t>
            </a:r>
          </a:p>
          <a:p>
            <a:endParaRPr lang="en-US" dirty="0"/>
          </a:p>
        </p:txBody>
      </p:sp>
    </p:spTree>
    <p:extLst>
      <p:ext uri="{BB962C8B-B14F-4D97-AF65-F5344CB8AC3E}">
        <p14:creationId xmlns:p14="http://schemas.microsoft.com/office/powerpoint/2010/main" val="533029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AD9F7-FDEB-49DF-B3BD-711A200E70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4F3CC5-82A5-6AD8-C77B-EB306C3CAD31}"/>
              </a:ext>
            </a:extLst>
          </p:cNvPr>
          <p:cNvSpPr>
            <a:spLocks noGrp="1"/>
          </p:cNvSpPr>
          <p:nvPr>
            <p:ph type="title"/>
          </p:nvPr>
        </p:nvSpPr>
        <p:spPr/>
        <p:txBody>
          <a:bodyPr/>
          <a:lstStyle/>
          <a:p>
            <a:r>
              <a:rPr lang="en-US" dirty="0"/>
              <a:t>You are your child’s authority.</a:t>
            </a:r>
          </a:p>
        </p:txBody>
      </p:sp>
      <p:sp>
        <p:nvSpPr>
          <p:cNvPr id="3" name="Content Placeholder 2">
            <a:extLst>
              <a:ext uri="{FF2B5EF4-FFF2-40B4-BE49-F238E27FC236}">
                <a16:creationId xmlns:a16="http://schemas.microsoft.com/office/drawing/2014/main" id="{58375F1F-CFB5-3393-F3D1-D2743AA7079E}"/>
              </a:ext>
            </a:extLst>
          </p:cNvPr>
          <p:cNvSpPr>
            <a:spLocks noGrp="1"/>
          </p:cNvSpPr>
          <p:nvPr>
            <p:ph sz="quarter" idx="18"/>
          </p:nvPr>
        </p:nvSpPr>
        <p:spPr>
          <a:xfrm>
            <a:off x="1542563" y="502269"/>
            <a:ext cx="10013709" cy="4000905"/>
          </a:xfrm>
        </p:spPr>
        <p:txBody>
          <a:bodyPr>
            <a:normAutofit fontScale="92500" lnSpcReduction="20000"/>
          </a:bodyPr>
          <a:lstStyle/>
          <a:p>
            <a:r>
              <a:rPr lang="en-US" sz="2800" u="sng" dirty="0"/>
              <a:t>Ephesians 6:1–4 (ESV)</a:t>
            </a:r>
          </a:p>
          <a:p>
            <a:pPr algn="l" rtl="0"/>
            <a:r>
              <a:rPr lang="en-US" sz="3900" b="1" baseline="30000" dirty="0"/>
              <a:t>Children, obey your parents in the Lord, for this is right</a:t>
            </a:r>
            <a:r>
              <a:rPr lang="en-US" sz="3900" b="1" dirty="0"/>
              <a:t>. </a:t>
            </a:r>
            <a:r>
              <a:rPr lang="en-US" sz="3900" b="1" baseline="30000" dirty="0"/>
              <a:t>2 “Honor your father and mother” (this is the first commandment with a promise), 3 “that it may go well with you and that you may live long in the land.” 4 Fathers, do not provoke your children to anger, but bring them up in the discipline and instruction of the Lord.</a:t>
            </a:r>
          </a:p>
          <a:p>
            <a:endParaRPr lang="en-US" dirty="0"/>
          </a:p>
        </p:txBody>
      </p:sp>
    </p:spTree>
    <p:extLst>
      <p:ext uri="{BB962C8B-B14F-4D97-AF65-F5344CB8AC3E}">
        <p14:creationId xmlns:p14="http://schemas.microsoft.com/office/powerpoint/2010/main" val="2682716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526100B-1312-8F1D-914E-D14BA69A3F8E}"/>
            </a:ext>
          </a:extLst>
        </p:cNvPr>
        <p:cNvGrpSpPr/>
        <p:nvPr/>
      </p:nvGrpSpPr>
      <p:grpSpPr>
        <a:xfrm>
          <a:off x="0" y="0"/>
          <a:ext cx="0" cy="0"/>
          <a:chOff x="0" y="0"/>
          <a:chExt cx="0" cy="0"/>
        </a:xfrm>
      </p:grpSpPr>
      <p:sp>
        <p:nvSpPr>
          <p:cNvPr id="36" name="Rectangle 35">
            <a:extLst>
              <a:ext uri="{FF2B5EF4-FFF2-40B4-BE49-F238E27FC236}">
                <a16:creationId xmlns:a16="http://schemas.microsoft.com/office/drawing/2014/main" id="{671BB864-204D-E51A-9D1B-528A9420B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57">
            <a:extLst>
              <a:ext uri="{FF2B5EF4-FFF2-40B4-BE49-F238E27FC236}">
                <a16:creationId xmlns:a16="http://schemas.microsoft.com/office/drawing/2014/main" id="{8950A46E-D5F4-7BCE-D8D3-D85FA04600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40" name="Rectangle 39">
            <a:extLst>
              <a:ext uri="{FF2B5EF4-FFF2-40B4-BE49-F238E27FC236}">
                <a16:creationId xmlns:a16="http://schemas.microsoft.com/office/drawing/2014/main" id="{EC246DD5-F717-F364-3DAC-0D5F9B6D98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2" name="Rectangle 41">
            <a:extLst>
              <a:ext uri="{FF2B5EF4-FFF2-40B4-BE49-F238E27FC236}">
                <a16:creationId xmlns:a16="http://schemas.microsoft.com/office/drawing/2014/main" id="{AD42FEF7-8B45-35A2-2EFF-6FA44FC34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5C5E86F8-CCF5-8163-5C49-6C08A91047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67953"/>
            <a:ext cx="7495161" cy="544629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7A1C16-C25B-8753-F7CF-84B20B45851B}"/>
              </a:ext>
            </a:extLst>
          </p:cNvPr>
          <p:cNvSpPr>
            <a:spLocks noGrp="1"/>
          </p:cNvSpPr>
          <p:nvPr>
            <p:ph type="title"/>
          </p:nvPr>
        </p:nvSpPr>
        <p:spPr>
          <a:xfrm>
            <a:off x="855388" y="1191873"/>
            <a:ext cx="6007691" cy="4328306"/>
          </a:xfrm>
        </p:spPr>
        <p:txBody>
          <a:bodyPr vert="horz" lIns="109728" tIns="109728" rIns="109728" bIns="91440" rtlCol="0" anchor="ctr">
            <a:normAutofit/>
          </a:bodyPr>
          <a:lstStyle/>
          <a:p>
            <a:pPr>
              <a:lnSpc>
                <a:spcPct val="115000"/>
              </a:lnSpc>
            </a:pPr>
            <a:r>
              <a:rPr lang="en-US" sz="4700" b="0" cap="all" dirty="0">
                <a:solidFill>
                  <a:schemeClr val="tx1">
                    <a:lumMod val="75000"/>
                    <a:lumOff val="25000"/>
                  </a:schemeClr>
                </a:solidFill>
              </a:rPr>
              <a:t>Parenting well requires understanding your role</a:t>
            </a:r>
          </a:p>
        </p:txBody>
      </p:sp>
      <p:sp>
        <p:nvSpPr>
          <p:cNvPr id="46" name="Rectangle 45">
            <a:extLst>
              <a:ext uri="{FF2B5EF4-FFF2-40B4-BE49-F238E27FC236}">
                <a16:creationId xmlns:a16="http://schemas.microsoft.com/office/drawing/2014/main" id="{F073A763-5912-67CA-14D8-5B225A577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5161" y="667952"/>
            <a:ext cx="4696840" cy="5446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73567769-44E2-0ED0-8B36-46085B2FEA24}"/>
              </a:ext>
            </a:extLst>
          </p:cNvPr>
          <p:cNvSpPr txBox="1">
            <a:spLocks/>
          </p:cNvSpPr>
          <p:nvPr/>
        </p:nvSpPr>
        <p:spPr>
          <a:xfrm>
            <a:off x="8197352" y="1569494"/>
            <a:ext cx="3351729" cy="3707218"/>
          </a:xfrm>
          <a:prstGeom prst="rect">
            <a:avLst/>
          </a:prstGeom>
        </p:spPr>
        <p:txBody>
          <a:bodyPr vert="horz" lIns="109728" tIns="109728" rIns="109728" bIns="91440" rtlCol="0" anchor="ctr" anchorCtr="0">
            <a:normAutofit/>
          </a:bodyPr>
          <a:lstStyle>
            <a:lvl1pPr algn="l" defTabSz="914400" rtl="0" eaLnBrk="1" latinLnBrk="0" hangingPunct="1">
              <a:lnSpc>
                <a:spcPct val="100000"/>
              </a:lnSpc>
              <a:spcBef>
                <a:spcPct val="0"/>
              </a:spcBef>
              <a:buNone/>
              <a:defRPr sz="3200" b="1" kern="1200" spc="150" baseline="0">
                <a:solidFill>
                  <a:schemeClr val="bg1"/>
                </a:solidFill>
                <a:latin typeface="+mj-lt"/>
                <a:ea typeface="+mj-ea"/>
                <a:cs typeface="+mj-cs"/>
              </a:defRPr>
            </a:lvl1pPr>
          </a:lstStyle>
          <a:p>
            <a:pPr>
              <a:lnSpc>
                <a:spcPct val="150000"/>
              </a:lnSpc>
              <a:spcBef>
                <a:spcPts val="930"/>
              </a:spcBef>
            </a:pPr>
            <a:r>
              <a:rPr lang="en-US" sz="3600" b="0" dirty="0">
                <a:latin typeface="+mn-lt"/>
                <a:ea typeface="+mn-ea"/>
                <a:cs typeface="+mn-cs"/>
              </a:rPr>
              <a:t>What is your role as a spouse?</a:t>
            </a:r>
          </a:p>
        </p:txBody>
      </p:sp>
      <p:sp>
        <p:nvSpPr>
          <p:cNvPr id="48" name="Rectangle 47">
            <a:extLst>
              <a:ext uri="{FF2B5EF4-FFF2-40B4-BE49-F238E27FC236}">
                <a16:creationId xmlns:a16="http://schemas.microsoft.com/office/drawing/2014/main" id="{E99ABF82-6FD6-265A-D99F-00F7B6F7A4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21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AA2D444C-5509-6FFB-DC4B-360775A7F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6795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9C83268-8151-D960-36EE-265F879CAA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0502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52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Pct val="10000"/>
                                  </p:iterate>
                                  <p:childTnLst>
                                    <p:set>
                                      <p:cBhvr>
                                        <p:cTn id="11" dur="1" fill="hold">
                                          <p:stCondLst>
                                            <p:cond delay="0"/>
                                          </p:stCondLst>
                                        </p:cTn>
                                        <p:tgtEl>
                                          <p:spTgt spid="6"/>
                                        </p:tgtEl>
                                        <p:attrNameLst>
                                          <p:attrName>style.visibility</p:attrName>
                                        </p:attrNameLst>
                                      </p:cBhvr>
                                      <p:to>
                                        <p:strVal val="visible"/>
                                      </p:to>
                                    </p:set>
                                    <p:animEffect transition="in" filter="fade">
                                      <p:cBhvr>
                                        <p:cTn id="12" dur="7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15F81C1-B116-B3E8-DDAE-AC1475D378D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7F265-E7CF-58D0-EDAE-A2D12B507D82}"/>
              </a:ext>
            </a:extLst>
          </p:cNvPr>
          <p:cNvSpPr>
            <a:spLocks noGrp="1"/>
          </p:cNvSpPr>
          <p:nvPr>
            <p:ph type="title"/>
          </p:nvPr>
        </p:nvSpPr>
        <p:spPr>
          <a:xfrm>
            <a:off x="1535372" y="4872251"/>
            <a:ext cx="10013709" cy="1030360"/>
          </a:xfrm>
        </p:spPr>
        <p:txBody>
          <a:bodyPr vert="horz" lIns="109728" tIns="109728" rIns="109728" bIns="91440" rtlCol="0" anchor="ctr">
            <a:normAutofit/>
          </a:bodyPr>
          <a:lstStyle/>
          <a:p>
            <a:pPr>
              <a:lnSpc>
                <a:spcPct val="140000"/>
              </a:lnSpc>
            </a:pPr>
            <a:r>
              <a:rPr lang="en-US" sz="2000" dirty="0"/>
              <a:t>Wives, submit to your husbands and respect your husbands.</a:t>
            </a:r>
          </a:p>
        </p:txBody>
      </p:sp>
      <p:sp>
        <p:nvSpPr>
          <p:cNvPr id="18" name="Rectangle 17">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ECA75B-9619-B029-3EA1-CEAFD7A2F23A}"/>
              </a:ext>
            </a:extLst>
          </p:cNvPr>
          <p:cNvSpPr>
            <a:spLocks noGrp="1"/>
          </p:cNvSpPr>
          <p:nvPr>
            <p:ph sz="quarter" idx="18"/>
          </p:nvPr>
        </p:nvSpPr>
        <p:spPr>
          <a:xfrm>
            <a:off x="1535372" y="353961"/>
            <a:ext cx="9935571" cy="4348347"/>
          </a:xfrm>
        </p:spPr>
        <p:txBody>
          <a:bodyPr vert="horz" lIns="109728" tIns="109728" rIns="109728" bIns="91440" rtlCol="0" anchor="ctr">
            <a:normAutofit/>
          </a:bodyPr>
          <a:lstStyle/>
          <a:p>
            <a:pPr>
              <a:lnSpc>
                <a:spcPct val="130000"/>
              </a:lnSpc>
            </a:pPr>
            <a:r>
              <a:rPr lang="en-US" sz="2400" dirty="0"/>
              <a:t>Ephesians 5:22–33 (ESV)</a:t>
            </a:r>
          </a:p>
          <a:p>
            <a:pPr>
              <a:lnSpc>
                <a:spcPct val="130000"/>
              </a:lnSpc>
            </a:pPr>
            <a:r>
              <a:rPr lang="en-US" sz="2400" b="1" dirty="0"/>
              <a:t>22 Wives, submit to your own husbands, as to the Lord. 23 For the husband is the head of the wife even as Christ is the head of the church, his body, and is himself its Savior. 24 Now as the church submits to Christ, so also wives should submit in everything to their husbands. </a:t>
            </a:r>
          </a:p>
          <a:p>
            <a:pPr>
              <a:lnSpc>
                <a:spcPct val="130000"/>
              </a:lnSpc>
            </a:pPr>
            <a:endParaRPr lang="en-US" sz="1100" dirty="0"/>
          </a:p>
        </p:txBody>
      </p:sp>
    </p:spTree>
    <p:extLst>
      <p:ext uri="{BB962C8B-B14F-4D97-AF65-F5344CB8AC3E}">
        <p14:creationId xmlns:p14="http://schemas.microsoft.com/office/powerpoint/2010/main" val="2351905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5E5BCE2-4D44-89F2-11AB-A91C68DBBDD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52DA82EF-2735-5C0A-BDE2-78AE8753D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B68C047-EE4E-4A14-784C-9C3E1E86E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FC0F62E7-476D-05F7-7CF9-FD54562E4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0434454-2CA3-D1EE-4612-964ABB06D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8C8C3A4-3FC5-8373-F423-237BE5F54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DA2F20-355F-3F59-90AB-3B184F48B9F0}"/>
              </a:ext>
            </a:extLst>
          </p:cNvPr>
          <p:cNvSpPr>
            <a:spLocks noGrp="1"/>
          </p:cNvSpPr>
          <p:nvPr>
            <p:ph type="title"/>
          </p:nvPr>
        </p:nvSpPr>
        <p:spPr>
          <a:xfrm>
            <a:off x="1535372" y="4872251"/>
            <a:ext cx="10013709" cy="1030360"/>
          </a:xfrm>
        </p:spPr>
        <p:txBody>
          <a:bodyPr vert="horz" lIns="109728" tIns="109728" rIns="109728" bIns="91440" rtlCol="0" anchor="ctr">
            <a:normAutofit fontScale="90000"/>
          </a:bodyPr>
          <a:lstStyle/>
          <a:p>
            <a:pPr>
              <a:lnSpc>
                <a:spcPct val="140000"/>
              </a:lnSpc>
            </a:pPr>
            <a:r>
              <a:rPr lang="en-US" sz="2000" dirty="0"/>
              <a:t>Husbands, love your wives like Christ loves us. Lay down your life for them, lead them with the Word of God, take care of them.</a:t>
            </a:r>
          </a:p>
        </p:txBody>
      </p:sp>
      <p:sp>
        <p:nvSpPr>
          <p:cNvPr id="18" name="Rectangle 17">
            <a:extLst>
              <a:ext uri="{FF2B5EF4-FFF2-40B4-BE49-F238E27FC236}">
                <a16:creationId xmlns:a16="http://schemas.microsoft.com/office/drawing/2014/main" id="{AA14637A-90FF-40E9-B799-B27755B65F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62DB8CE-4A3D-68F5-1D19-128AFE5B4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ECC902-4520-4EAB-D069-C92E3A71E692}"/>
              </a:ext>
            </a:extLst>
          </p:cNvPr>
          <p:cNvSpPr>
            <a:spLocks noGrp="1"/>
          </p:cNvSpPr>
          <p:nvPr>
            <p:ph sz="quarter" idx="18"/>
          </p:nvPr>
        </p:nvSpPr>
        <p:spPr>
          <a:xfrm>
            <a:off x="1102777" y="1"/>
            <a:ext cx="10946555" cy="4702308"/>
          </a:xfrm>
        </p:spPr>
        <p:txBody>
          <a:bodyPr vert="horz" lIns="109728" tIns="109728" rIns="109728" bIns="91440" rtlCol="0" anchor="ctr">
            <a:normAutofit fontScale="62500" lnSpcReduction="20000"/>
          </a:bodyPr>
          <a:lstStyle/>
          <a:p>
            <a:pPr>
              <a:lnSpc>
                <a:spcPct val="130000"/>
              </a:lnSpc>
            </a:pPr>
            <a:r>
              <a:rPr lang="en-US" sz="2900" dirty="0"/>
              <a:t>Ephesians 5:22–33 (ESV)</a:t>
            </a:r>
          </a:p>
          <a:p>
            <a:pPr>
              <a:lnSpc>
                <a:spcPct val="130000"/>
              </a:lnSpc>
            </a:pPr>
            <a:r>
              <a:rPr lang="en-US" sz="2900" b="1" dirty="0"/>
              <a:t>25 Husbands, love your wives, as Christ loved the church and gave himself up for her, 26 that he might sanctify her, having cleansed her by the washing of water with the word, 27 so that he might present the church to himself in splendor, without spot or wrinkle or any such thing, that she might be holy and without blemish. 28 In the same way husbands should love their wives as their own bodies. He who loves his wife loves himself. 29 For no one ever hated his own flesh, but nourishes and cherishes it, just as Christ does the church, 30 because we are members of his body. 31 “Therefore a man shall leave his father and mother and hold fast to his wife, and the two shall become one flesh.” 32 This mystery is profound, and I am saying that it refers to Christ and the church. 33 However, let each one of you love his wife as himself, and let the wife see that she respects her husband.</a:t>
            </a:r>
          </a:p>
          <a:p>
            <a:pPr>
              <a:lnSpc>
                <a:spcPct val="130000"/>
              </a:lnSpc>
            </a:pPr>
            <a:endParaRPr lang="en-US" sz="1100" dirty="0"/>
          </a:p>
        </p:txBody>
      </p:sp>
    </p:spTree>
    <p:extLst>
      <p:ext uri="{BB962C8B-B14F-4D97-AF65-F5344CB8AC3E}">
        <p14:creationId xmlns:p14="http://schemas.microsoft.com/office/powerpoint/2010/main" val="1158760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CC30036-8E14-24B6-85DE-2A82C7D1A5C8}"/>
            </a:ext>
          </a:extLst>
        </p:cNvPr>
        <p:cNvGrpSpPr/>
        <p:nvPr/>
      </p:nvGrpSpPr>
      <p:grpSpPr>
        <a:xfrm>
          <a:off x="0" y="0"/>
          <a:ext cx="0" cy="0"/>
          <a:chOff x="0" y="0"/>
          <a:chExt cx="0" cy="0"/>
        </a:xfrm>
      </p:grpSpPr>
      <p:sp>
        <p:nvSpPr>
          <p:cNvPr id="100" name="Rectangle 99">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04" name="Rectangle 103">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6" name="Rectangle 105">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3F4519-04A4-505E-6A18-96649FA84844}"/>
              </a:ext>
            </a:extLst>
          </p:cNvPr>
          <p:cNvSpPr>
            <a:spLocks noGrp="1"/>
          </p:cNvSpPr>
          <p:nvPr>
            <p:ph type="title"/>
          </p:nvPr>
        </p:nvSpPr>
        <p:spPr>
          <a:xfrm>
            <a:off x="1635102" y="592947"/>
            <a:ext cx="9721156" cy="3895085"/>
          </a:xfrm>
        </p:spPr>
        <p:txBody>
          <a:bodyPr vert="horz" lIns="109728" tIns="109728" rIns="109728" bIns="91440" rtlCol="0" anchor="b">
            <a:noAutofit/>
          </a:bodyPr>
          <a:lstStyle/>
          <a:p>
            <a:pPr>
              <a:lnSpc>
                <a:spcPct val="115000"/>
              </a:lnSpc>
            </a:pPr>
            <a:r>
              <a:rPr lang="en-US" sz="4800">
                <a:solidFill>
                  <a:srgbClr val="595959"/>
                </a:solidFill>
                <a:effectLst/>
                <a:latin typeface="Meiryo" panose="020B0604030504040204" pitchFamily="34" charset="-128"/>
                <a:ea typeface="Meiryo" panose="020B0604030504040204" pitchFamily="34" charset="-128"/>
              </a:rPr>
              <a:t>How has your understanding of your role as a husband or wife affected your parenting?</a:t>
            </a:r>
            <a:endParaRPr lang="en-US" sz="4800" b="0" cap="all" dirty="0">
              <a:solidFill>
                <a:schemeClr val="tx1">
                  <a:lumMod val="65000"/>
                  <a:lumOff val="35000"/>
                </a:schemeClr>
              </a:solidFill>
            </a:endParaRPr>
          </a:p>
        </p:txBody>
      </p:sp>
      <p:sp>
        <p:nvSpPr>
          <p:cNvPr id="110" name="Rectangle 109">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809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FDE6B89-9484-4E50-8387-C55E031D8549}"/>
              </a:ext>
            </a:extLst>
          </p:cNvPr>
          <p:cNvSpPr>
            <a:spLocks noGrp="1"/>
          </p:cNvSpPr>
          <p:nvPr>
            <p:ph type="title"/>
          </p:nvPr>
        </p:nvSpPr>
        <p:spPr>
          <a:xfrm>
            <a:off x="1535371" y="1044054"/>
            <a:ext cx="10013709" cy="1030360"/>
          </a:xfrm>
        </p:spPr>
        <p:txBody>
          <a:bodyPr vert="horz" lIns="109728" tIns="109728" rIns="109728" bIns="91440" rtlCol="0" anchor="ctr">
            <a:normAutofit/>
          </a:bodyPr>
          <a:lstStyle/>
          <a:p>
            <a:pPr>
              <a:lnSpc>
                <a:spcPct val="150000"/>
              </a:lnSpc>
            </a:pPr>
            <a:r>
              <a:rPr lang="en-US" sz="3600">
                <a:solidFill>
                  <a:schemeClr val="bg1"/>
                </a:solidFill>
              </a:rPr>
              <a:t>Agenda</a:t>
            </a:r>
          </a:p>
        </p:txBody>
      </p:sp>
      <p:sp>
        <p:nvSpPr>
          <p:cNvPr id="20" name="Rectangle 19">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30EB58E2-A9A0-481A-8B5B-381B836CE40B}"/>
              </a:ext>
            </a:extLst>
          </p:cNvPr>
          <p:cNvSpPr>
            <a:spLocks noGrp="1"/>
          </p:cNvSpPr>
          <p:nvPr>
            <p:ph sz="quarter" idx="14"/>
          </p:nvPr>
        </p:nvSpPr>
        <p:spPr>
          <a:xfrm>
            <a:off x="1535371" y="2702257"/>
            <a:ext cx="9935571" cy="3426158"/>
          </a:xfrm>
        </p:spPr>
        <p:txBody>
          <a:bodyPr vert="horz" lIns="109728" tIns="109728" rIns="109728" bIns="91440" rtlCol="0" anchor="t">
            <a:noAutofit/>
          </a:bodyPr>
          <a:lstStyle/>
          <a:p>
            <a:pPr>
              <a:lnSpc>
                <a:spcPct val="140000"/>
              </a:lnSpc>
            </a:pPr>
            <a:r>
              <a:rPr lang="en-US" sz="3200" dirty="0"/>
              <a:t>Discussion – What’s Your Struggle?</a:t>
            </a:r>
            <a:br>
              <a:rPr lang="en-US" sz="3200" dirty="0"/>
            </a:br>
            <a:r>
              <a:rPr lang="en-US" sz="3200" dirty="0"/>
              <a:t>Follow Me</a:t>
            </a:r>
            <a:br>
              <a:rPr lang="en-US" sz="3200" dirty="0"/>
            </a:br>
            <a:r>
              <a:rPr lang="en-US" sz="3200" dirty="0"/>
              <a:t>Roles</a:t>
            </a:r>
            <a:br>
              <a:rPr lang="en-US" sz="3200" dirty="0"/>
            </a:br>
            <a:r>
              <a:rPr lang="en-US" sz="3200" dirty="0"/>
              <a:t>Q&amp;A</a:t>
            </a:r>
          </a:p>
        </p:txBody>
      </p:sp>
    </p:spTree>
    <p:extLst>
      <p:ext uri="{BB962C8B-B14F-4D97-AF65-F5344CB8AC3E}">
        <p14:creationId xmlns:p14="http://schemas.microsoft.com/office/powerpoint/2010/main" val="3318299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3" name="Rectangle 1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F8EE22-0167-BDF8-9242-8B80F5716E09}"/>
              </a:ext>
            </a:extLst>
          </p:cNvPr>
          <p:cNvSpPr>
            <a:spLocks noGrp="1"/>
          </p:cNvSpPr>
          <p:nvPr>
            <p:ph type="title"/>
          </p:nvPr>
        </p:nvSpPr>
        <p:spPr>
          <a:xfrm>
            <a:off x="1635103" y="1057522"/>
            <a:ext cx="4741843" cy="2173433"/>
          </a:xfrm>
        </p:spPr>
        <p:txBody>
          <a:bodyPr vert="horz" lIns="109728" tIns="109728" rIns="109728" bIns="91440" rtlCol="0" anchor="ctr">
            <a:normAutofit/>
          </a:bodyPr>
          <a:lstStyle/>
          <a:p>
            <a:pPr>
              <a:lnSpc>
                <a:spcPct val="125000"/>
              </a:lnSpc>
            </a:pPr>
            <a:r>
              <a:rPr lang="en-US" sz="4400" b="0" cap="all" dirty="0"/>
              <a:t>Q&amp;A</a:t>
            </a:r>
          </a:p>
        </p:txBody>
      </p:sp>
      <p:sp>
        <p:nvSpPr>
          <p:cNvPr id="19" name="Rectangle 18">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5A56255-4961-41E1-887B-7319F23C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7CAD65F-AAC9-4CC9-B5F5-E963F24F4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9936" y="-1"/>
            <a:ext cx="533206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Questions">
            <a:extLst>
              <a:ext uri="{FF2B5EF4-FFF2-40B4-BE49-F238E27FC236}">
                <a16:creationId xmlns:a16="http://schemas.microsoft.com/office/drawing/2014/main" id="{AFC59563-8FF5-E005-27E1-4EDFCC6B20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4569" y="1215596"/>
            <a:ext cx="4362798" cy="4362798"/>
          </a:xfrm>
          <a:prstGeom prst="rect">
            <a:avLst/>
          </a:prstGeom>
        </p:spPr>
      </p:pic>
    </p:spTree>
    <p:extLst>
      <p:ext uri="{BB962C8B-B14F-4D97-AF65-F5344CB8AC3E}">
        <p14:creationId xmlns:p14="http://schemas.microsoft.com/office/powerpoint/2010/main" val="4910274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BDAE1997-1CD4-0C70-57A3-863A5B5FADC9}"/>
            </a:ext>
          </a:extLst>
        </p:cNvPr>
        <p:cNvGrpSpPr/>
        <p:nvPr/>
      </p:nvGrpSpPr>
      <p:grpSpPr>
        <a:xfrm>
          <a:off x="0" y="0"/>
          <a:ext cx="0" cy="0"/>
          <a:chOff x="0" y="0"/>
          <a:chExt cx="0" cy="0"/>
        </a:xfrm>
      </p:grpSpPr>
      <p:sp>
        <p:nvSpPr>
          <p:cNvPr id="121" name="Rectangle 120">
            <a:extLst>
              <a:ext uri="{FF2B5EF4-FFF2-40B4-BE49-F238E27FC236}">
                <a16:creationId xmlns:a16="http://schemas.microsoft.com/office/drawing/2014/main" id="{940A08B7-E4DB-3A13-EF6B-4F0CEC008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57">
            <a:extLst>
              <a:ext uri="{FF2B5EF4-FFF2-40B4-BE49-F238E27FC236}">
                <a16:creationId xmlns:a16="http://schemas.microsoft.com/office/drawing/2014/main" id="{9E0250F2-66CC-65D3-78D9-9A888A4D1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25" name="Rectangle 124">
            <a:extLst>
              <a:ext uri="{FF2B5EF4-FFF2-40B4-BE49-F238E27FC236}">
                <a16:creationId xmlns:a16="http://schemas.microsoft.com/office/drawing/2014/main" id="{9F1CA77D-A740-322A-7713-DF6BCB400F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7" name="Rectangle 126">
            <a:extLst>
              <a:ext uri="{FF2B5EF4-FFF2-40B4-BE49-F238E27FC236}">
                <a16:creationId xmlns:a16="http://schemas.microsoft.com/office/drawing/2014/main" id="{C7C65A7B-F472-4279-ECD3-A14D1F8CD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53707481-0D87-CB70-894D-0A3CF5F92854}"/>
              </a:ext>
            </a:extLst>
          </p:cNvPr>
          <p:cNvPicPr>
            <a:picLocks noChangeAspect="1"/>
          </p:cNvPicPr>
          <p:nvPr/>
        </p:nvPicPr>
        <p:blipFill>
          <a:blip r:embed="rId3">
            <a:extLst>
              <a:ext uri="{837473B0-CC2E-450A-ABE3-18F120FF3D39}">
                <a1611:picAttrSrcUrl xmlns:a1611="http://schemas.microsoft.com/office/drawing/2016/11/main" r:id="rId4"/>
              </a:ext>
            </a:extLst>
          </a:blip>
          <a:srcRect t="7834" b="7834"/>
          <a:stretch/>
        </p:blipFill>
        <p:spPr>
          <a:xfrm>
            <a:off x="20" y="-2"/>
            <a:ext cx="12191980" cy="6858002"/>
          </a:xfrm>
          <a:prstGeom prst="rect">
            <a:avLst/>
          </a:prstGeom>
        </p:spPr>
      </p:pic>
      <p:sp>
        <p:nvSpPr>
          <p:cNvPr id="129" name="Rectangle 128">
            <a:extLst>
              <a:ext uri="{FF2B5EF4-FFF2-40B4-BE49-F238E27FC236}">
                <a16:creationId xmlns:a16="http://schemas.microsoft.com/office/drawing/2014/main" id="{50332E71-67A0-EAC2-EE67-E7DB1FCEAC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D46A56A4-AB2F-8281-2B47-A0C1FA9E8D2D}"/>
              </a:ext>
            </a:extLst>
          </p:cNvPr>
          <p:cNvSpPr>
            <a:spLocks noGrp="1"/>
          </p:cNvSpPr>
          <p:nvPr>
            <p:ph type="ctrTitle"/>
          </p:nvPr>
        </p:nvSpPr>
        <p:spPr>
          <a:xfrm>
            <a:off x="855663" y="863600"/>
            <a:ext cx="7786892" cy="3366494"/>
          </a:xfrm>
        </p:spPr>
        <p:txBody>
          <a:bodyPr vert="horz" lIns="109728" tIns="109728" rIns="109728" bIns="91440" rtlCol="0" anchor="b">
            <a:normAutofit/>
          </a:bodyPr>
          <a:lstStyle/>
          <a:p>
            <a:pPr>
              <a:lnSpc>
                <a:spcPct val="115000"/>
              </a:lnSpc>
            </a:pPr>
            <a:r>
              <a:rPr lang="en-US" sz="4200" b="0" dirty="0"/>
              <a:t>Parenting –Week 2 – Special Topics in parenting</a:t>
            </a:r>
          </a:p>
        </p:txBody>
      </p:sp>
    </p:spTree>
    <p:extLst>
      <p:ext uri="{BB962C8B-B14F-4D97-AF65-F5344CB8AC3E}">
        <p14:creationId xmlns:p14="http://schemas.microsoft.com/office/powerpoint/2010/main" val="1955851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57D226C-A591-F047-64BD-D517951A4EDD}"/>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9D292E8-477B-0D90-E457-FFFDD32CEE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6300B8-E96B-436A-66F6-92851518AA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B7E88DE-120B-BD03-4B1D-91BC659E25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8BC2A3-896B-87ED-C0FC-6C68110BA7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51F677F-FF71-52EB-52A0-61518E9F9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67E702F-0D45-223B-8CD2-53F5591195B5}"/>
              </a:ext>
            </a:extLst>
          </p:cNvPr>
          <p:cNvSpPr>
            <a:spLocks noGrp="1"/>
          </p:cNvSpPr>
          <p:nvPr>
            <p:ph type="title"/>
          </p:nvPr>
        </p:nvSpPr>
        <p:spPr>
          <a:xfrm>
            <a:off x="1535371" y="1044054"/>
            <a:ext cx="10013709" cy="1030360"/>
          </a:xfrm>
        </p:spPr>
        <p:txBody>
          <a:bodyPr vert="horz" lIns="109728" tIns="109728" rIns="109728" bIns="91440" rtlCol="0" anchor="ctr">
            <a:normAutofit/>
          </a:bodyPr>
          <a:lstStyle/>
          <a:p>
            <a:pPr>
              <a:lnSpc>
                <a:spcPct val="150000"/>
              </a:lnSpc>
            </a:pPr>
            <a:r>
              <a:rPr lang="en-US" sz="3600">
                <a:solidFill>
                  <a:schemeClr val="bg1"/>
                </a:solidFill>
              </a:rPr>
              <a:t>Agenda</a:t>
            </a:r>
          </a:p>
        </p:txBody>
      </p:sp>
      <p:sp>
        <p:nvSpPr>
          <p:cNvPr id="20" name="Rectangle 19">
            <a:extLst>
              <a:ext uri="{FF2B5EF4-FFF2-40B4-BE49-F238E27FC236}">
                <a16:creationId xmlns:a16="http://schemas.microsoft.com/office/drawing/2014/main" id="{1BF3EC2D-6B20-3272-6DC7-460C60189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E3C1F86-E1C4-474B-E286-7DBFD8DE9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5978E35-06C0-5C28-05DE-8541DB972663}"/>
              </a:ext>
            </a:extLst>
          </p:cNvPr>
          <p:cNvSpPr>
            <a:spLocks noGrp="1"/>
          </p:cNvSpPr>
          <p:nvPr>
            <p:ph sz="quarter" idx="14"/>
          </p:nvPr>
        </p:nvSpPr>
        <p:spPr>
          <a:xfrm>
            <a:off x="1535371" y="2702257"/>
            <a:ext cx="9935571" cy="3426158"/>
          </a:xfrm>
        </p:spPr>
        <p:txBody>
          <a:bodyPr vert="horz" lIns="109728" tIns="109728" rIns="109728" bIns="91440" rtlCol="0" anchor="t">
            <a:noAutofit/>
          </a:bodyPr>
          <a:lstStyle/>
          <a:p>
            <a:pPr>
              <a:lnSpc>
                <a:spcPct val="140000"/>
              </a:lnSpc>
            </a:pPr>
            <a:r>
              <a:rPr lang="en-US" sz="3200" dirty="0"/>
              <a:t>Intersection of marriage and parenting</a:t>
            </a:r>
          </a:p>
          <a:p>
            <a:pPr>
              <a:lnSpc>
                <a:spcPct val="140000"/>
              </a:lnSpc>
            </a:pPr>
            <a:r>
              <a:rPr lang="en-US" sz="3200" dirty="0"/>
              <a:t>Respect and discipline</a:t>
            </a:r>
          </a:p>
          <a:p>
            <a:pPr>
              <a:lnSpc>
                <a:spcPct val="140000"/>
              </a:lnSpc>
            </a:pPr>
            <a:r>
              <a:rPr lang="en-US" sz="3200" dirty="0"/>
              <a:t>Your relationship with your children</a:t>
            </a:r>
            <a:br>
              <a:rPr lang="en-US" sz="3200" dirty="0"/>
            </a:br>
            <a:r>
              <a:rPr lang="en-US" sz="3200" dirty="0"/>
              <a:t>Q&amp;A</a:t>
            </a:r>
          </a:p>
        </p:txBody>
      </p:sp>
    </p:spTree>
    <p:extLst>
      <p:ext uri="{BB962C8B-B14F-4D97-AF65-F5344CB8AC3E}">
        <p14:creationId xmlns:p14="http://schemas.microsoft.com/office/powerpoint/2010/main" val="509987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2F205F8-6EAD-EDF9-000D-F427CFF97C83}"/>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55" name="Rectangle 5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55">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26439EC-55BE-0BC1-B8E8-75C7688BAE85}"/>
              </a:ext>
            </a:extLst>
          </p:cNvPr>
          <p:cNvSpPr>
            <a:spLocks noGrp="1"/>
          </p:cNvSpPr>
          <p:nvPr>
            <p:ph type="ctrTitle"/>
          </p:nvPr>
        </p:nvSpPr>
        <p:spPr>
          <a:xfrm>
            <a:off x="1635102" y="592947"/>
            <a:ext cx="8791787" cy="3895085"/>
          </a:xfrm>
        </p:spPr>
        <p:txBody>
          <a:bodyPr vert="horz" lIns="109728" tIns="109728" rIns="109728" bIns="91440" rtlCol="0" anchor="b">
            <a:normAutofit/>
          </a:bodyPr>
          <a:lstStyle/>
          <a:p>
            <a:pPr>
              <a:lnSpc>
                <a:spcPct val="115000"/>
              </a:lnSpc>
            </a:pPr>
            <a:r>
              <a:rPr lang="en-US" sz="6100" b="0">
                <a:solidFill>
                  <a:schemeClr val="tx1">
                    <a:lumMod val="65000"/>
                    <a:lumOff val="35000"/>
                  </a:schemeClr>
                </a:solidFill>
              </a:rPr>
              <a:t>The Intersection of Marriage and Parenting</a:t>
            </a:r>
          </a:p>
        </p:txBody>
      </p:sp>
      <p:sp>
        <p:nvSpPr>
          <p:cNvPr id="58" name="Rectangle 57">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028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6FAFF32-772A-4A0F-108C-5FE6F3D51A5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FBE36945-C898-344D-FEB8-2F821EC57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775092-94DE-A1E4-9AF0-E0C44EF492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1804E50E-B663-7F4A-D467-8454C8F0FD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35A180-0D32-631D-A77C-2F446653D1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E7733A6-0E1A-3371-F792-0CCABE168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447F628-041A-BD04-01F7-D210140770DA}"/>
              </a:ext>
            </a:extLst>
          </p:cNvPr>
          <p:cNvSpPr>
            <a:spLocks noGrp="1"/>
          </p:cNvSpPr>
          <p:nvPr>
            <p:ph type="title"/>
          </p:nvPr>
        </p:nvSpPr>
        <p:spPr>
          <a:xfrm>
            <a:off x="1535371" y="1044054"/>
            <a:ext cx="10013709" cy="1030360"/>
          </a:xfrm>
        </p:spPr>
        <p:txBody>
          <a:bodyPr vert="horz" lIns="109728" tIns="109728" rIns="109728" bIns="91440" rtlCol="0" anchor="ctr">
            <a:normAutofit/>
          </a:bodyPr>
          <a:lstStyle/>
          <a:p>
            <a:pPr>
              <a:lnSpc>
                <a:spcPct val="150000"/>
              </a:lnSpc>
            </a:pPr>
            <a:r>
              <a:rPr lang="en-US" sz="3600" dirty="0">
                <a:solidFill>
                  <a:schemeClr val="bg1"/>
                </a:solidFill>
              </a:rPr>
              <a:t>Marriage and Children</a:t>
            </a:r>
          </a:p>
        </p:txBody>
      </p:sp>
      <p:sp>
        <p:nvSpPr>
          <p:cNvPr id="20" name="Rectangle 19">
            <a:extLst>
              <a:ext uri="{FF2B5EF4-FFF2-40B4-BE49-F238E27FC236}">
                <a16:creationId xmlns:a16="http://schemas.microsoft.com/office/drawing/2014/main" id="{1B6AC9AD-42C6-D33D-7A2A-FB9E3EE27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3EB1B4E-2943-7FCC-B8CE-0C8607C5DF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Isosceles Triangle 1">
            <a:extLst>
              <a:ext uri="{FF2B5EF4-FFF2-40B4-BE49-F238E27FC236}">
                <a16:creationId xmlns:a16="http://schemas.microsoft.com/office/drawing/2014/main" id="{B1B1DBF9-851A-E13E-A3FE-FBE8CEF88772}"/>
              </a:ext>
            </a:extLst>
          </p:cNvPr>
          <p:cNvSpPr/>
          <p:nvPr/>
        </p:nvSpPr>
        <p:spPr>
          <a:xfrm rot="10800000">
            <a:off x="5262771" y="4605373"/>
            <a:ext cx="2705223" cy="1726473"/>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32D91C59-68E6-116E-D399-BE2F368A41FA}"/>
              </a:ext>
            </a:extLst>
          </p:cNvPr>
          <p:cNvCxnSpPr>
            <a:cxnSpLocks/>
          </p:cNvCxnSpPr>
          <p:nvPr/>
        </p:nvCxnSpPr>
        <p:spPr>
          <a:xfrm>
            <a:off x="4429759" y="3226299"/>
            <a:ext cx="4224929" cy="0"/>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5982FD0-4C9B-2447-2064-451BB3B7CCA2}"/>
              </a:ext>
            </a:extLst>
          </p:cNvPr>
          <p:cNvSpPr txBox="1"/>
          <p:nvPr/>
        </p:nvSpPr>
        <p:spPr>
          <a:xfrm>
            <a:off x="4980401" y="2918522"/>
            <a:ext cx="3123644" cy="307777"/>
          </a:xfrm>
          <a:prstGeom prst="rect">
            <a:avLst/>
          </a:prstGeom>
          <a:noFill/>
        </p:spPr>
        <p:txBody>
          <a:bodyPr wrap="square" rtlCol="0">
            <a:spAutoFit/>
          </a:bodyPr>
          <a:lstStyle/>
          <a:p>
            <a:pPr algn="ctr"/>
            <a:r>
              <a:rPr lang="en-US" sz="1400" dirty="0"/>
              <a:t>Relationship before Children</a:t>
            </a:r>
          </a:p>
        </p:txBody>
      </p:sp>
      <p:sp>
        <p:nvSpPr>
          <p:cNvPr id="17" name="TextBox 16">
            <a:extLst>
              <a:ext uri="{FF2B5EF4-FFF2-40B4-BE49-F238E27FC236}">
                <a16:creationId xmlns:a16="http://schemas.microsoft.com/office/drawing/2014/main" id="{B492B500-1CE8-3E98-F3C2-D9BAB97802BB}"/>
              </a:ext>
            </a:extLst>
          </p:cNvPr>
          <p:cNvSpPr txBox="1"/>
          <p:nvPr/>
        </p:nvSpPr>
        <p:spPr>
          <a:xfrm>
            <a:off x="5053560" y="4297594"/>
            <a:ext cx="3123644" cy="307777"/>
          </a:xfrm>
          <a:prstGeom prst="rect">
            <a:avLst/>
          </a:prstGeom>
          <a:noFill/>
        </p:spPr>
        <p:txBody>
          <a:bodyPr wrap="square" rtlCol="0">
            <a:spAutoFit/>
          </a:bodyPr>
          <a:lstStyle/>
          <a:p>
            <a:pPr algn="ctr"/>
            <a:r>
              <a:rPr lang="en-US" sz="1400" dirty="0"/>
              <a:t>Relationship after Children</a:t>
            </a:r>
          </a:p>
        </p:txBody>
      </p:sp>
      <p:sp>
        <p:nvSpPr>
          <p:cNvPr id="19" name="TextBox 18">
            <a:extLst>
              <a:ext uri="{FF2B5EF4-FFF2-40B4-BE49-F238E27FC236}">
                <a16:creationId xmlns:a16="http://schemas.microsoft.com/office/drawing/2014/main" id="{537CAFC7-1BB9-C6D7-56F6-2C7D2C19C78E}"/>
              </a:ext>
            </a:extLst>
          </p:cNvPr>
          <p:cNvSpPr txBox="1"/>
          <p:nvPr/>
        </p:nvSpPr>
        <p:spPr>
          <a:xfrm>
            <a:off x="3453560" y="3074573"/>
            <a:ext cx="1133693" cy="307777"/>
          </a:xfrm>
          <a:prstGeom prst="rect">
            <a:avLst/>
          </a:prstGeom>
          <a:noFill/>
        </p:spPr>
        <p:txBody>
          <a:bodyPr wrap="square" rtlCol="0">
            <a:spAutoFit/>
          </a:bodyPr>
          <a:lstStyle/>
          <a:p>
            <a:pPr algn="ctr"/>
            <a:r>
              <a:rPr lang="en-US" sz="1400" dirty="0"/>
              <a:t>Husband</a:t>
            </a:r>
          </a:p>
        </p:txBody>
      </p:sp>
      <p:sp>
        <p:nvSpPr>
          <p:cNvPr id="21" name="TextBox 20">
            <a:extLst>
              <a:ext uri="{FF2B5EF4-FFF2-40B4-BE49-F238E27FC236}">
                <a16:creationId xmlns:a16="http://schemas.microsoft.com/office/drawing/2014/main" id="{B4DD39D0-C89D-B549-1A16-460841C46408}"/>
              </a:ext>
            </a:extLst>
          </p:cNvPr>
          <p:cNvSpPr txBox="1"/>
          <p:nvPr/>
        </p:nvSpPr>
        <p:spPr>
          <a:xfrm>
            <a:off x="8360075" y="3074573"/>
            <a:ext cx="1133693" cy="307777"/>
          </a:xfrm>
          <a:prstGeom prst="rect">
            <a:avLst/>
          </a:prstGeom>
          <a:noFill/>
        </p:spPr>
        <p:txBody>
          <a:bodyPr wrap="square" rtlCol="0">
            <a:spAutoFit/>
          </a:bodyPr>
          <a:lstStyle/>
          <a:p>
            <a:pPr algn="ctr"/>
            <a:r>
              <a:rPr lang="en-US" sz="1400" dirty="0"/>
              <a:t>Wife</a:t>
            </a:r>
          </a:p>
        </p:txBody>
      </p:sp>
      <p:sp>
        <p:nvSpPr>
          <p:cNvPr id="23" name="TextBox 22">
            <a:extLst>
              <a:ext uri="{FF2B5EF4-FFF2-40B4-BE49-F238E27FC236}">
                <a16:creationId xmlns:a16="http://schemas.microsoft.com/office/drawing/2014/main" id="{ADE97CE5-2A4D-9472-85BD-78B48761480F}"/>
              </a:ext>
            </a:extLst>
          </p:cNvPr>
          <p:cNvSpPr txBox="1"/>
          <p:nvPr/>
        </p:nvSpPr>
        <p:spPr>
          <a:xfrm>
            <a:off x="4226684" y="4468122"/>
            <a:ext cx="1133693" cy="307777"/>
          </a:xfrm>
          <a:prstGeom prst="rect">
            <a:avLst/>
          </a:prstGeom>
          <a:noFill/>
        </p:spPr>
        <p:txBody>
          <a:bodyPr wrap="square" rtlCol="0">
            <a:spAutoFit/>
          </a:bodyPr>
          <a:lstStyle/>
          <a:p>
            <a:pPr algn="ctr"/>
            <a:r>
              <a:rPr lang="en-US" sz="1400" dirty="0"/>
              <a:t>Husband</a:t>
            </a:r>
          </a:p>
        </p:txBody>
      </p:sp>
      <p:sp>
        <p:nvSpPr>
          <p:cNvPr id="24" name="TextBox 23">
            <a:extLst>
              <a:ext uri="{FF2B5EF4-FFF2-40B4-BE49-F238E27FC236}">
                <a16:creationId xmlns:a16="http://schemas.microsoft.com/office/drawing/2014/main" id="{3A150AB0-BD2B-49F3-DEAC-BA974DC2BF4F}"/>
              </a:ext>
            </a:extLst>
          </p:cNvPr>
          <p:cNvSpPr txBox="1"/>
          <p:nvPr/>
        </p:nvSpPr>
        <p:spPr>
          <a:xfrm>
            <a:off x="7685594" y="4468122"/>
            <a:ext cx="1133693" cy="307777"/>
          </a:xfrm>
          <a:prstGeom prst="rect">
            <a:avLst/>
          </a:prstGeom>
          <a:noFill/>
        </p:spPr>
        <p:txBody>
          <a:bodyPr wrap="square" rtlCol="0">
            <a:spAutoFit/>
          </a:bodyPr>
          <a:lstStyle/>
          <a:p>
            <a:pPr algn="ctr"/>
            <a:r>
              <a:rPr lang="en-US" sz="1400" dirty="0"/>
              <a:t>Wife</a:t>
            </a:r>
          </a:p>
        </p:txBody>
      </p:sp>
      <p:sp>
        <p:nvSpPr>
          <p:cNvPr id="25" name="TextBox 24">
            <a:extLst>
              <a:ext uri="{FF2B5EF4-FFF2-40B4-BE49-F238E27FC236}">
                <a16:creationId xmlns:a16="http://schemas.microsoft.com/office/drawing/2014/main" id="{6EDA7577-C43A-6A7D-7882-B96397A2A4E1}"/>
              </a:ext>
            </a:extLst>
          </p:cNvPr>
          <p:cNvSpPr txBox="1"/>
          <p:nvPr/>
        </p:nvSpPr>
        <p:spPr>
          <a:xfrm>
            <a:off x="6048535" y="6322964"/>
            <a:ext cx="1133693" cy="307777"/>
          </a:xfrm>
          <a:prstGeom prst="rect">
            <a:avLst/>
          </a:prstGeom>
          <a:noFill/>
        </p:spPr>
        <p:txBody>
          <a:bodyPr wrap="square" rtlCol="0">
            <a:spAutoFit/>
          </a:bodyPr>
          <a:lstStyle/>
          <a:p>
            <a:pPr algn="ctr"/>
            <a:r>
              <a:rPr lang="en-US" sz="1400" dirty="0"/>
              <a:t>Child</a:t>
            </a:r>
          </a:p>
        </p:txBody>
      </p:sp>
    </p:spTree>
    <p:extLst>
      <p:ext uri="{BB962C8B-B14F-4D97-AF65-F5344CB8AC3E}">
        <p14:creationId xmlns:p14="http://schemas.microsoft.com/office/powerpoint/2010/main" val="2526807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FD650-C073-D8F4-C0A0-494FB1C56369}"/>
              </a:ext>
            </a:extLst>
          </p:cNvPr>
          <p:cNvSpPr>
            <a:spLocks noGrp="1"/>
          </p:cNvSpPr>
          <p:nvPr>
            <p:ph type="title"/>
          </p:nvPr>
        </p:nvSpPr>
        <p:spPr/>
        <p:txBody>
          <a:bodyPr/>
          <a:lstStyle/>
          <a:p>
            <a:r>
              <a:rPr lang="en-US" dirty="0"/>
              <a:t>Struggles from last week</a:t>
            </a:r>
          </a:p>
        </p:txBody>
      </p:sp>
      <p:sp>
        <p:nvSpPr>
          <p:cNvPr id="3" name="Content Placeholder 2">
            <a:extLst>
              <a:ext uri="{FF2B5EF4-FFF2-40B4-BE49-F238E27FC236}">
                <a16:creationId xmlns:a16="http://schemas.microsoft.com/office/drawing/2014/main" id="{C717F856-7AE7-A09D-BAE2-852892BBF0EF}"/>
              </a:ext>
            </a:extLst>
          </p:cNvPr>
          <p:cNvSpPr>
            <a:spLocks noGrp="1"/>
          </p:cNvSpPr>
          <p:nvPr>
            <p:ph sz="quarter" idx="14"/>
          </p:nvPr>
        </p:nvSpPr>
        <p:spPr/>
        <p:txBody>
          <a:bodyPr/>
          <a:lstStyle/>
          <a:p>
            <a:pPr marL="457200" indent="-457200">
              <a:buFont typeface="+mj-lt"/>
              <a:buAutoNum type="arabicPeriod"/>
            </a:pPr>
            <a:r>
              <a:rPr lang="en-US" dirty="0"/>
              <a:t>How do we handle a disagreement with our spouse about a parenting issue?</a:t>
            </a:r>
          </a:p>
          <a:p>
            <a:pPr marL="457200" indent="-457200">
              <a:buFont typeface="+mj-lt"/>
              <a:buAutoNum type="arabicPeriod"/>
            </a:pPr>
            <a:r>
              <a:rPr lang="en-US" dirty="0"/>
              <a:t>How do we decide how many kids to have?</a:t>
            </a:r>
          </a:p>
        </p:txBody>
      </p:sp>
    </p:spTree>
    <p:extLst>
      <p:ext uri="{BB962C8B-B14F-4D97-AF65-F5344CB8AC3E}">
        <p14:creationId xmlns:p14="http://schemas.microsoft.com/office/powerpoint/2010/main" val="277176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86183AE-EA05-726A-B68A-ABE04687084B}"/>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39871D5A-2F90-96D7-BD58-679109ED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7">
            <a:extLst>
              <a:ext uri="{FF2B5EF4-FFF2-40B4-BE49-F238E27FC236}">
                <a16:creationId xmlns:a16="http://schemas.microsoft.com/office/drawing/2014/main" id="{51997954-9EB2-B336-1434-14C4B85EA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55" name="Rectangle 54">
            <a:extLst>
              <a:ext uri="{FF2B5EF4-FFF2-40B4-BE49-F238E27FC236}">
                <a16:creationId xmlns:a16="http://schemas.microsoft.com/office/drawing/2014/main" id="{12705E1B-D223-F0E7-7E04-ACCDDB742F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55">
            <a:extLst>
              <a:ext uri="{FF2B5EF4-FFF2-40B4-BE49-F238E27FC236}">
                <a16:creationId xmlns:a16="http://schemas.microsoft.com/office/drawing/2014/main" id="{0FA068C0-8EC9-7FBB-FF24-01488F4BD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2222B39-A817-89B4-A33E-6ECA4EB764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B50A145-EEC1-B676-CA3A-BF7519F1EA0E}"/>
              </a:ext>
            </a:extLst>
          </p:cNvPr>
          <p:cNvSpPr>
            <a:spLocks noGrp="1"/>
          </p:cNvSpPr>
          <p:nvPr>
            <p:ph type="ctrTitle"/>
          </p:nvPr>
        </p:nvSpPr>
        <p:spPr>
          <a:xfrm>
            <a:off x="1635102" y="592947"/>
            <a:ext cx="8791787" cy="3895085"/>
          </a:xfrm>
        </p:spPr>
        <p:txBody>
          <a:bodyPr vert="horz" lIns="109728" tIns="109728" rIns="109728" bIns="91440" rtlCol="0" anchor="b">
            <a:normAutofit/>
          </a:bodyPr>
          <a:lstStyle/>
          <a:p>
            <a:pPr>
              <a:lnSpc>
                <a:spcPct val="115000"/>
              </a:lnSpc>
            </a:pPr>
            <a:r>
              <a:rPr lang="en-US" sz="6100" b="0" dirty="0">
                <a:solidFill>
                  <a:schemeClr val="tx1">
                    <a:lumMod val="65000"/>
                    <a:lumOff val="35000"/>
                  </a:schemeClr>
                </a:solidFill>
              </a:rPr>
              <a:t>Respect and Discipline</a:t>
            </a:r>
          </a:p>
        </p:txBody>
      </p:sp>
      <p:sp>
        <p:nvSpPr>
          <p:cNvPr id="58" name="Rectangle 57">
            <a:extLst>
              <a:ext uri="{FF2B5EF4-FFF2-40B4-BE49-F238E27FC236}">
                <a16:creationId xmlns:a16="http://schemas.microsoft.com/office/drawing/2014/main" id="{D2498A34-8577-2865-C08A-2827D5909D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96A7E43D-7C84-282B-3AF8-04D40F2660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10ABD02-F9E6-9228-50C9-029F0E5BF6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21095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E96FE7-CDAE-474C-8A2F-D2BC1F693D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93E40E-6B55-C0CF-8601-CD3758586CC8}"/>
              </a:ext>
            </a:extLst>
          </p:cNvPr>
          <p:cNvSpPr>
            <a:spLocks noGrp="1"/>
          </p:cNvSpPr>
          <p:nvPr>
            <p:ph type="title"/>
          </p:nvPr>
        </p:nvSpPr>
        <p:spPr/>
        <p:txBody>
          <a:bodyPr/>
          <a:lstStyle/>
          <a:p>
            <a:r>
              <a:rPr lang="en-US" dirty="0"/>
              <a:t>Proverbs 22:6</a:t>
            </a:r>
          </a:p>
        </p:txBody>
      </p:sp>
      <p:sp>
        <p:nvSpPr>
          <p:cNvPr id="3" name="Content Placeholder 2">
            <a:extLst>
              <a:ext uri="{FF2B5EF4-FFF2-40B4-BE49-F238E27FC236}">
                <a16:creationId xmlns:a16="http://schemas.microsoft.com/office/drawing/2014/main" id="{6E35A7C8-C0FF-F07B-0C61-7412E7308E6A}"/>
              </a:ext>
            </a:extLst>
          </p:cNvPr>
          <p:cNvSpPr>
            <a:spLocks noGrp="1"/>
          </p:cNvSpPr>
          <p:nvPr>
            <p:ph sz="quarter" idx="18"/>
          </p:nvPr>
        </p:nvSpPr>
        <p:spPr>
          <a:xfrm>
            <a:off x="1542563" y="502269"/>
            <a:ext cx="10013709" cy="3718557"/>
          </a:xfrm>
        </p:spPr>
        <p:txBody>
          <a:bodyPr>
            <a:normAutofit/>
          </a:bodyPr>
          <a:lstStyle/>
          <a:p>
            <a:pPr algn="l" rtl="0"/>
            <a:r>
              <a:rPr lang="en-US" sz="4400" dirty="0"/>
              <a:t>“Train up a child in the way he should go; even when he is old he will not depart from it.”</a:t>
            </a:r>
          </a:p>
          <a:p>
            <a:endParaRPr lang="en-US" dirty="0"/>
          </a:p>
        </p:txBody>
      </p:sp>
    </p:spTree>
    <p:extLst>
      <p:ext uri="{BB962C8B-B14F-4D97-AF65-F5344CB8AC3E}">
        <p14:creationId xmlns:p14="http://schemas.microsoft.com/office/powerpoint/2010/main" val="1876528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88862-AC17-484C-F2BB-E6149EA17D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895592-E251-7FD1-120B-D459089AE076}"/>
              </a:ext>
            </a:extLst>
          </p:cNvPr>
          <p:cNvSpPr>
            <a:spLocks noGrp="1"/>
          </p:cNvSpPr>
          <p:nvPr>
            <p:ph type="title"/>
          </p:nvPr>
        </p:nvSpPr>
        <p:spPr/>
        <p:txBody>
          <a:bodyPr/>
          <a:lstStyle/>
          <a:p>
            <a:r>
              <a:rPr lang="en-US" dirty="0"/>
              <a:t>Ephesians 6:1-4</a:t>
            </a:r>
          </a:p>
        </p:txBody>
      </p:sp>
      <p:sp>
        <p:nvSpPr>
          <p:cNvPr id="3" name="Content Placeholder 2">
            <a:extLst>
              <a:ext uri="{FF2B5EF4-FFF2-40B4-BE49-F238E27FC236}">
                <a16:creationId xmlns:a16="http://schemas.microsoft.com/office/drawing/2014/main" id="{DD495095-494D-14FA-90DA-708C1AB2ECF2}"/>
              </a:ext>
            </a:extLst>
          </p:cNvPr>
          <p:cNvSpPr>
            <a:spLocks noGrp="1"/>
          </p:cNvSpPr>
          <p:nvPr>
            <p:ph sz="quarter" idx="18"/>
          </p:nvPr>
        </p:nvSpPr>
        <p:spPr>
          <a:xfrm>
            <a:off x="1542563" y="502269"/>
            <a:ext cx="10013709" cy="3718557"/>
          </a:xfrm>
        </p:spPr>
        <p:txBody>
          <a:bodyPr>
            <a:normAutofit fontScale="70000" lnSpcReduction="20000"/>
          </a:bodyPr>
          <a:lstStyle/>
          <a:p>
            <a:pPr algn="l" rtl="0"/>
            <a:r>
              <a:rPr lang="en-US" sz="4400" dirty="0"/>
              <a:t>“Honor your father and mother” (this is the first commandment with a promise), “that it may go well with you and that you may live long in the land.” Fathers, do not provoke your children to anger, but bring them up in the discipline and instruction of the Lord.</a:t>
            </a:r>
          </a:p>
          <a:p>
            <a:endParaRPr lang="en-US" dirty="0"/>
          </a:p>
        </p:txBody>
      </p:sp>
    </p:spTree>
    <p:extLst>
      <p:ext uri="{BB962C8B-B14F-4D97-AF65-F5344CB8AC3E}">
        <p14:creationId xmlns:p14="http://schemas.microsoft.com/office/powerpoint/2010/main" val="3425483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EDC93-71AC-556C-510F-85F28C2AB3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94BA49-2C2C-E343-79C9-F9FFC85AEBEB}"/>
              </a:ext>
            </a:extLst>
          </p:cNvPr>
          <p:cNvSpPr>
            <a:spLocks noGrp="1"/>
          </p:cNvSpPr>
          <p:nvPr>
            <p:ph type="title"/>
          </p:nvPr>
        </p:nvSpPr>
        <p:spPr/>
        <p:txBody>
          <a:bodyPr/>
          <a:lstStyle/>
          <a:p>
            <a:r>
              <a:rPr lang="en-US" dirty="0"/>
              <a:t>Proverbs 19:18</a:t>
            </a:r>
          </a:p>
        </p:txBody>
      </p:sp>
      <p:sp>
        <p:nvSpPr>
          <p:cNvPr id="3" name="Content Placeholder 2">
            <a:extLst>
              <a:ext uri="{FF2B5EF4-FFF2-40B4-BE49-F238E27FC236}">
                <a16:creationId xmlns:a16="http://schemas.microsoft.com/office/drawing/2014/main" id="{1CE5F23B-0616-B5BB-2BCA-F34400E2F873}"/>
              </a:ext>
            </a:extLst>
          </p:cNvPr>
          <p:cNvSpPr>
            <a:spLocks noGrp="1"/>
          </p:cNvSpPr>
          <p:nvPr>
            <p:ph sz="quarter" idx="18"/>
          </p:nvPr>
        </p:nvSpPr>
        <p:spPr>
          <a:xfrm>
            <a:off x="1542563" y="502269"/>
            <a:ext cx="10013709" cy="3718557"/>
          </a:xfrm>
        </p:spPr>
        <p:txBody>
          <a:bodyPr>
            <a:normAutofit/>
          </a:bodyPr>
          <a:lstStyle/>
          <a:p>
            <a:pPr algn="l" rtl="0"/>
            <a:r>
              <a:rPr lang="en-US" sz="4400" dirty="0"/>
              <a:t>Discipline your son, for there is hope; do not set your heart on putting him to death.</a:t>
            </a:r>
          </a:p>
          <a:p>
            <a:endParaRPr lang="en-US" dirty="0"/>
          </a:p>
        </p:txBody>
      </p:sp>
    </p:spTree>
    <p:extLst>
      <p:ext uri="{BB962C8B-B14F-4D97-AF65-F5344CB8AC3E}">
        <p14:creationId xmlns:p14="http://schemas.microsoft.com/office/powerpoint/2010/main" val="3005339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49" name="Rectangle 148">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1" name="Rectangle 150">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3" name="Rectangle 152">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0904" y="-4078"/>
            <a:ext cx="4641096" cy="105654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7" y="1095508"/>
            <a:ext cx="4606533" cy="50168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7973503" y="1709530"/>
            <a:ext cx="3754671" cy="2528515"/>
          </a:xfrm>
        </p:spPr>
        <p:txBody>
          <a:bodyPr vert="horz" lIns="109728" tIns="109728" rIns="109728" bIns="91440" rtlCol="0" anchor="b">
            <a:normAutofit/>
          </a:bodyPr>
          <a:lstStyle/>
          <a:p>
            <a:pPr>
              <a:lnSpc>
                <a:spcPct val="115000"/>
              </a:lnSpc>
            </a:pPr>
            <a:r>
              <a:rPr lang="en-US" sz="3300" b="0">
                <a:effectLst/>
              </a:rPr>
              <a:t>What challenges are you facing?</a:t>
            </a:r>
            <a:endParaRPr lang="en-US" sz="3300" b="0"/>
          </a:p>
        </p:txBody>
      </p:sp>
      <p:sp>
        <p:nvSpPr>
          <p:cNvPr id="159" name="Rectangle 158">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3455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a:extLst>
              <a:ext uri="{FF2B5EF4-FFF2-40B4-BE49-F238E27FC236}">
                <a16:creationId xmlns:a16="http://schemas.microsoft.com/office/drawing/2014/main" id="{4AA9431A-EE53-3F57-9A73-93252E03BEC8}"/>
              </a:ext>
            </a:extLst>
          </p:cNvPr>
          <p:cNvSpPr>
            <a:spLocks noGrp="1"/>
          </p:cNvSpPr>
          <p:nvPr>
            <p:ph type="pic" sz="quarter" idx="13"/>
          </p:nvPr>
        </p:nvSpPr>
        <p:spPr/>
        <p:txBody>
          <a:bodyPr/>
          <a:lstStyle/>
          <a:p>
            <a:endParaRPr lang="en-US"/>
          </a:p>
        </p:txBody>
      </p:sp>
      <p:pic>
        <p:nvPicPr>
          <p:cNvPr id="5" name="Picture 4">
            <a:extLst>
              <a:ext uri="{FF2B5EF4-FFF2-40B4-BE49-F238E27FC236}">
                <a16:creationId xmlns:a16="http://schemas.microsoft.com/office/drawing/2014/main" id="{30932006-D6C3-89F7-3AF6-E51DC4610312}"/>
              </a:ext>
            </a:extLst>
          </p:cNvPr>
          <p:cNvPicPr>
            <a:picLocks noChangeAspect="1"/>
          </p:cNvPicPr>
          <p:nvPr/>
        </p:nvPicPr>
        <p:blipFill>
          <a:blip r:embed="rId3">
            <a:extLst>
              <a:ext uri="{837473B0-CC2E-450A-ABE3-18F120FF3D39}">
                <a1611:picAttrSrcUrl xmlns:a1611="http://schemas.microsoft.com/office/drawing/2016/11/main" r:id="rId4"/>
              </a:ext>
            </a:extLst>
          </a:blip>
          <a:srcRect t="10742" r="-2" b="-2"/>
          <a:stretch/>
        </p:blipFill>
        <p:spPr>
          <a:xfrm>
            <a:off x="20" y="1074544"/>
            <a:ext cx="7573364" cy="5069861"/>
          </a:xfrm>
          <a:prstGeom prst="rect">
            <a:avLst/>
          </a:prstGeom>
        </p:spPr>
      </p:pic>
    </p:spTree>
    <p:extLst>
      <p:ext uri="{BB962C8B-B14F-4D97-AF65-F5344CB8AC3E}">
        <p14:creationId xmlns:p14="http://schemas.microsoft.com/office/powerpoint/2010/main" val="291602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B737A6-07AC-5057-D422-C91CEC3D66E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B01B9D-0E77-6C17-F941-4E1A22150C53}"/>
              </a:ext>
            </a:extLst>
          </p:cNvPr>
          <p:cNvSpPr>
            <a:spLocks noGrp="1"/>
          </p:cNvSpPr>
          <p:nvPr>
            <p:ph type="title"/>
          </p:nvPr>
        </p:nvSpPr>
        <p:spPr/>
        <p:txBody>
          <a:bodyPr/>
          <a:lstStyle/>
          <a:p>
            <a:r>
              <a:rPr lang="en-US" dirty="0"/>
              <a:t>Proverbs 13:24</a:t>
            </a:r>
          </a:p>
        </p:txBody>
      </p:sp>
      <p:sp>
        <p:nvSpPr>
          <p:cNvPr id="3" name="Content Placeholder 2">
            <a:extLst>
              <a:ext uri="{FF2B5EF4-FFF2-40B4-BE49-F238E27FC236}">
                <a16:creationId xmlns:a16="http://schemas.microsoft.com/office/drawing/2014/main" id="{7F52F48A-AAB1-BB8E-C037-20E1011A47C6}"/>
              </a:ext>
            </a:extLst>
          </p:cNvPr>
          <p:cNvSpPr>
            <a:spLocks noGrp="1"/>
          </p:cNvSpPr>
          <p:nvPr>
            <p:ph sz="quarter" idx="18"/>
          </p:nvPr>
        </p:nvSpPr>
        <p:spPr>
          <a:xfrm>
            <a:off x="1542563" y="502269"/>
            <a:ext cx="10013709" cy="3718557"/>
          </a:xfrm>
        </p:spPr>
        <p:txBody>
          <a:bodyPr>
            <a:normAutofit/>
          </a:bodyPr>
          <a:lstStyle/>
          <a:p>
            <a:r>
              <a:rPr lang="en-US" sz="4400" dirty="0"/>
              <a:t>Whoever spares the rod hates his son, but he who loves him is diligent to discipline him.</a:t>
            </a:r>
          </a:p>
          <a:p>
            <a:endParaRPr lang="en-US" dirty="0"/>
          </a:p>
        </p:txBody>
      </p:sp>
    </p:spTree>
    <p:extLst>
      <p:ext uri="{BB962C8B-B14F-4D97-AF65-F5344CB8AC3E}">
        <p14:creationId xmlns:p14="http://schemas.microsoft.com/office/powerpoint/2010/main" val="4253421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A0A18-B440-D31B-6134-E53C1A321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5E4E0-3CAF-1628-E5EC-42658FA27057}"/>
              </a:ext>
            </a:extLst>
          </p:cNvPr>
          <p:cNvSpPr>
            <a:spLocks noGrp="1"/>
          </p:cNvSpPr>
          <p:nvPr>
            <p:ph type="title"/>
          </p:nvPr>
        </p:nvSpPr>
        <p:spPr/>
        <p:txBody>
          <a:bodyPr/>
          <a:lstStyle/>
          <a:p>
            <a:r>
              <a:rPr lang="en-US" dirty="0"/>
              <a:t>Proverbs 22:15</a:t>
            </a:r>
          </a:p>
        </p:txBody>
      </p:sp>
      <p:sp>
        <p:nvSpPr>
          <p:cNvPr id="3" name="Content Placeholder 2">
            <a:extLst>
              <a:ext uri="{FF2B5EF4-FFF2-40B4-BE49-F238E27FC236}">
                <a16:creationId xmlns:a16="http://schemas.microsoft.com/office/drawing/2014/main" id="{430AE638-D623-5C17-F8D9-C37D89A4D800}"/>
              </a:ext>
            </a:extLst>
          </p:cNvPr>
          <p:cNvSpPr>
            <a:spLocks noGrp="1"/>
          </p:cNvSpPr>
          <p:nvPr>
            <p:ph sz="quarter" idx="18"/>
          </p:nvPr>
        </p:nvSpPr>
        <p:spPr>
          <a:xfrm>
            <a:off x="1542563" y="502269"/>
            <a:ext cx="10013709" cy="3718557"/>
          </a:xfrm>
        </p:spPr>
        <p:txBody>
          <a:bodyPr>
            <a:normAutofit/>
          </a:bodyPr>
          <a:lstStyle/>
          <a:p>
            <a:pPr algn="l" rtl="0"/>
            <a:r>
              <a:rPr lang="en-US" sz="4400" dirty="0"/>
              <a:t>Folly is bound up in the heart of a child, but the rod of discipline drives it far from him.</a:t>
            </a:r>
          </a:p>
          <a:p>
            <a:endParaRPr lang="en-US" dirty="0"/>
          </a:p>
        </p:txBody>
      </p:sp>
    </p:spTree>
    <p:extLst>
      <p:ext uri="{BB962C8B-B14F-4D97-AF65-F5344CB8AC3E}">
        <p14:creationId xmlns:p14="http://schemas.microsoft.com/office/powerpoint/2010/main" val="2783388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5DEE8-393A-1C05-A0D1-066F2D3011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597688-26F8-C6A5-7595-59E27B6328C5}"/>
              </a:ext>
            </a:extLst>
          </p:cNvPr>
          <p:cNvSpPr>
            <a:spLocks noGrp="1"/>
          </p:cNvSpPr>
          <p:nvPr>
            <p:ph type="title"/>
          </p:nvPr>
        </p:nvSpPr>
        <p:spPr/>
        <p:txBody>
          <a:bodyPr/>
          <a:lstStyle/>
          <a:p>
            <a:r>
              <a:rPr lang="en-US" dirty="0"/>
              <a:t>Proverbs 29:15</a:t>
            </a:r>
          </a:p>
        </p:txBody>
      </p:sp>
      <p:sp>
        <p:nvSpPr>
          <p:cNvPr id="3" name="Content Placeholder 2">
            <a:extLst>
              <a:ext uri="{FF2B5EF4-FFF2-40B4-BE49-F238E27FC236}">
                <a16:creationId xmlns:a16="http://schemas.microsoft.com/office/drawing/2014/main" id="{3F6289EB-EA97-9AC2-6B19-12541282AE35}"/>
              </a:ext>
            </a:extLst>
          </p:cNvPr>
          <p:cNvSpPr>
            <a:spLocks noGrp="1"/>
          </p:cNvSpPr>
          <p:nvPr>
            <p:ph sz="quarter" idx="18"/>
          </p:nvPr>
        </p:nvSpPr>
        <p:spPr>
          <a:xfrm>
            <a:off x="1542563" y="502269"/>
            <a:ext cx="10013709" cy="3718557"/>
          </a:xfrm>
        </p:spPr>
        <p:txBody>
          <a:bodyPr>
            <a:normAutofit/>
          </a:bodyPr>
          <a:lstStyle/>
          <a:p>
            <a:pPr algn="l" rtl="0"/>
            <a:r>
              <a:rPr lang="en-US" sz="4400" dirty="0"/>
              <a:t>The rod and reproof give wisdom, but a child left to himself brings shame to his mother.</a:t>
            </a:r>
          </a:p>
          <a:p>
            <a:endParaRPr lang="en-US" dirty="0"/>
          </a:p>
        </p:txBody>
      </p:sp>
    </p:spTree>
    <p:extLst>
      <p:ext uri="{BB962C8B-B14F-4D97-AF65-F5344CB8AC3E}">
        <p14:creationId xmlns:p14="http://schemas.microsoft.com/office/powerpoint/2010/main" val="29531837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922D4BB-149B-A4E0-487B-656E95C0C952}"/>
            </a:ext>
          </a:extLst>
        </p:cNvPr>
        <p:cNvGrpSpPr/>
        <p:nvPr/>
      </p:nvGrpSpPr>
      <p:grpSpPr>
        <a:xfrm>
          <a:off x="0" y="0"/>
          <a:ext cx="0" cy="0"/>
          <a:chOff x="0" y="0"/>
          <a:chExt cx="0" cy="0"/>
        </a:xfrm>
      </p:grpSpPr>
      <p:sp>
        <p:nvSpPr>
          <p:cNvPr id="32" name="Rectangle 31">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Rectangle 35">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DEB1CCE3-FB1D-471C-9AFE-D20E81E64A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1EE4CB-F85D-A56D-8E28-84057E4DA59D}"/>
              </a:ext>
            </a:extLst>
          </p:cNvPr>
          <p:cNvSpPr>
            <a:spLocks noGrp="1"/>
          </p:cNvSpPr>
          <p:nvPr>
            <p:ph type="title"/>
          </p:nvPr>
        </p:nvSpPr>
        <p:spPr>
          <a:xfrm>
            <a:off x="1434622" y="1113327"/>
            <a:ext cx="4862811" cy="2019488"/>
          </a:xfrm>
        </p:spPr>
        <p:txBody>
          <a:bodyPr vert="horz" lIns="109728" tIns="109728" rIns="109728" bIns="91440" rtlCol="0" anchor="ctr">
            <a:normAutofit/>
          </a:bodyPr>
          <a:lstStyle/>
          <a:p>
            <a:pPr>
              <a:lnSpc>
                <a:spcPct val="150000"/>
              </a:lnSpc>
            </a:pPr>
            <a:r>
              <a:rPr lang="en-US" sz="3600"/>
              <a:t>Charles Spurgeon</a:t>
            </a:r>
          </a:p>
        </p:txBody>
      </p:sp>
      <p:sp>
        <p:nvSpPr>
          <p:cNvPr id="40" name="Rectangle 39">
            <a:extLst>
              <a:ext uri="{FF2B5EF4-FFF2-40B4-BE49-F238E27FC236}">
                <a16:creationId xmlns:a16="http://schemas.microsoft.com/office/drawing/2014/main" id="{60F38E87-6AF8-4488-B608-9FA2F57B40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CC3B76D-CC6E-42D0-8666-2A2164AB5A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355896"/>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32BA9D6C-8214-4E25-AF8B-48762AD8D5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9" y="3419903"/>
            <a:ext cx="5789163" cy="3438097"/>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BE9B8BD-472F-4F54-AC9D-101EE34969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0871A14F-64B0-4CCE-900E-695C55EF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399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8332AF4-5C5C-7769-88C0-F44EB91B1ACC}"/>
              </a:ext>
            </a:extLst>
          </p:cNvPr>
          <p:cNvSpPr>
            <a:spLocks noGrp="1"/>
          </p:cNvSpPr>
          <p:nvPr>
            <p:ph sz="quarter" idx="18"/>
          </p:nvPr>
        </p:nvSpPr>
        <p:spPr>
          <a:xfrm>
            <a:off x="1434622" y="3707541"/>
            <a:ext cx="5117253" cy="2505801"/>
          </a:xfrm>
        </p:spPr>
        <p:txBody>
          <a:bodyPr vert="horz" lIns="109728" tIns="109728" rIns="109728" bIns="91440" rtlCol="0" anchor="t">
            <a:normAutofit fontScale="85000" lnSpcReduction="20000"/>
          </a:bodyPr>
          <a:lstStyle/>
          <a:p>
            <a:pPr>
              <a:lnSpc>
                <a:spcPct val="140000"/>
              </a:lnSpc>
            </a:pPr>
            <a:r>
              <a:rPr lang="en-US" sz="2800" dirty="0"/>
              <a:t>“If we never have headaches through rebuking our children, we shall have plenty of heartaches when they grow up.”</a:t>
            </a:r>
          </a:p>
          <a:p>
            <a:pPr>
              <a:lnSpc>
                <a:spcPct val="140000"/>
              </a:lnSpc>
            </a:pPr>
            <a:endParaRPr lang="en-US" dirty="0"/>
          </a:p>
        </p:txBody>
      </p:sp>
      <p:sp>
        <p:nvSpPr>
          <p:cNvPr id="50" name="Rectangle 49">
            <a:extLst>
              <a:ext uri="{FF2B5EF4-FFF2-40B4-BE49-F238E27FC236}">
                <a16:creationId xmlns:a16="http://schemas.microsoft.com/office/drawing/2014/main" id="{0FDBC76A-295F-4635-A28D-ADA24F383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C25733F-1523-84A9-056A-E6DFE7F07F49}"/>
              </a:ext>
            </a:extLst>
          </p:cNvPr>
          <p:cNvPicPr>
            <a:picLocks noChangeAspect="1"/>
          </p:cNvPicPr>
          <p:nvPr/>
        </p:nvPicPr>
        <p:blipFill>
          <a:blip r:embed="rId3">
            <a:extLst>
              <a:ext uri="{837473B0-CC2E-450A-ABE3-18F120FF3D39}">
                <a1611:picAttrSrcUrl xmlns:a1611="http://schemas.microsoft.com/office/drawing/2016/11/main" r:id="rId4"/>
              </a:ext>
            </a:extLst>
          </a:blip>
          <a:srcRect l="10995" r="10995"/>
          <a:stretch/>
        </p:blipFill>
        <p:spPr>
          <a:xfrm>
            <a:off x="7344569" y="593679"/>
            <a:ext cx="4362798" cy="5606631"/>
          </a:xfrm>
          <a:prstGeom prst="rect">
            <a:avLst/>
          </a:prstGeom>
        </p:spPr>
      </p:pic>
    </p:spTree>
    <p:extLst>
      <p:ext uri="{BB962C8B-B14F-4D97-AF65-F5344CB8AC3E}">
        <p14:creationId xmlns:p14="http://schemas.microsoft.com/office/powerpoint/2010/main" val="29504047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E315F91-5FA5-7B6F-C3B4-AEA625D7F7BC}"/>
            </a:ext>
          </a:extLst>
        </p:cNvPr>
        <p:cNvGrpSpPr/>
        <p:nvPr/>
      </p:nvGrpSpPr>
      <p:grpSpPr>
        <a:xfrm>
          <a:off x="0" y="0"/>
          <a:ext cx="0" cy="0"/>
          <a:chOff x="0" y="0"/>
          <a:chExt cx="0" cy="0"/>
        </a:xfrm>
      </p:grpSpPr>
      <p:sp>
        <p:nvSpPr>
          <p:cNvPr id="100" name="Rectangle 99">
            <a:extLst>
              <a:ext uri="{FF2B5EF4-FFF2-40B4-BE49-F238E27FC236}">
                <a16:creationId xmlns:a16="http://schemas.microsoft.com/office/drawing/2014/main" id="{9518414F-D2C2-C3FA-F887-95302357A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57">
            <a:extLst>
              <a:ext uri="{FF2B5EF4-FFF2-40B4-BE49-F238E27FC236}">
                <a16:creationId xmlns:a16="http://schemas.microsoft.com/office/drawing/2014/main" id="{600D50AB-9E1C-C976-228E-F467014B9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04" name="Rectangle 103">
            <a:extLst>
              <a:ext uri="{FF2B5EF4-FFF2-40B4-BE49-F238E27FC236}">
                <a16:creationId xmlns:a16="http://schemas.microsoft.com/office/drawing/2014/main" id="{E2F0A95E-4ADB-528E-AB35-BFB1ED56D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6" name="Rectangle 105">
            <a:extLst>
              <a:ext uri="{FF2B5EF4-FFF2-40B4-BE49-F238E27FC236}">
                <a16:creationId xmlns:a16="http://schemas.microsoft.com/office/drawing/2014/main" id="{CB014CE3-83F0-DDB6-75FE-F8D6BCE86C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a:extLst>
              <a:ext uri="{FF2B5EF4-FFF2-40B4-BE49-F238E27FC236}">
                <a16:creationId xmlns:a16="http://schemas.microsoft.com/office/drawing/2014/main" id="{AA4315DA-A9A5-06D1-9800-57835B0F1B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2C9624-D63A-F7BD-66F0-29788A67FCAF}"/>
              </a:ext>
            </a:extLst>
          </p:cNvPr>
          <p:cNvSpPr>
            <a:spLocks noGrp="1"/>
          </p:cNvSpPr>
          <p:nvPr>
            <p:ph type="title"/>
          </p:nvPr>
        </p:nvSpPr>
        <p:spPr>
          <a:xfrm>
            <a:off x="1635102" y="592947"/>
            <a:ext cx="9721156" cy="3895085"/>
          </a:xfrm>
        </p:spPr>
        <p:txBody>
          <a:bodyPr vert="horz" lIns="109728" tIns="109728" rIns="109728" bIns="91440" rtlCol="0" anchor="b">
            <a:noAutofit/>
          </a:bodyPr>
          <a:lstStyle/>
          <a:p>
            <a:pPr>
              <a:lnSpc>
                <a:spcPct val="115000"/>
              </a:lnSpc>
            </a:pPr>
            <a:r>
              <a:rPr lang="en-US" sz="4800" dirty="0">
                <a:solidFill>
                  <a:srgbClr val="595959"/>
                </a:solidFill>
                <a:effectLst/>
                <a:latin typeface="Meiryo" panose="020B0604030504040204" pitchFamily="34" charset="-128"/>
                <a:ea typeface="Meiryo" panose="020B0604030504040204" pitchFamily="34" charset="-128"/>
              </a:rPr>
              <a:t>Consistent discipline and an environment of respect begin with confidence in God’s word</a:t>
            </a:r>
            <a:endParaRPr lang="en-US" sz="4800" b="0" cap="all" dirty="0">
              <a:solidFill>
                <a:schemeClr val="tx1">
                  <a:lumMod val="65000"/>
                  <a:lumOff val="35000"/>
                </a:schemeClr>
              </a:solidFill>
            </a:endParaRPr>
          </a:p>
        </p:txBody>
      </p:sp>
      <p:sp>
        <p:nvSpPr>
          <p:cNvPr id="110" name="Rectangle 109">
            <a:extLst>
              <a:ext uri="{FF2B5EF4-FFF2-40B4-BE49-F238E27FC236}">
                <a16:creationId xmlns:a16="http://schemas.microsoft.com/office/drawing/2014/main" id="{7082DABD-7D95-145C-0B49-2D34E63749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1A00BCFF-264B-96E2-47E4-F32F345BCD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984C9AC3-5A8A-4B33-969E-07C85F464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845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F42329-8751-6FDA-C512-E3B1995895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402C51-9DC6-F324-72CB-C3E16C8C07FA}"/>
              </a:ext>
            </a:extLst>
          </p:cNvPr>
          <p:cNvSpPr>
            <a:spLocks noGrp="1"/>
          </p:cNvSpPr>
          <p:nvPr>
            <p:ph type="title"/>
          </p:nvPr>
        </p:nvSpPr>
        <p:spPr>
          <a:xfrm>
            <a:off x="787399" y="1187530"/>
            <a:ext cx="6623040" cy="717515"/>
          </a:xfrm>
        </p:spPr>
        <p:txBody>
          <a:bodyPr/>
          <a:lstStyle/>
          <a:p>
            <a:r>
              <a:rPr lang="en-US" dirty="0"/>
              <a:t>Struggles from last week</a:t>
            </a:r>
          </a:p>
        </p:txBody>
      </p:sp>
      <p:sp>
        <p:nvSpPr>
          <p:cNvPr id="3" name="Content Placeholder 2">
            <a:extLst>
              <a:ext uri="{FF2B5EF4-FFF2-40B4-BE49-F238E27FC236}">
                <a16:creationId xmlns:a16="http://schemas.microsoft.com/office/drawing/2014/main" id="{C7D480AA-39D5-B332-0C85-EC2302FDCB51}"/>
              </a:ext>
            </a:extLst>
          </p:cNvPr>
          <p:cNvSpPr>
            <a:spLocks noGrp="1"/>
          </p:cNvSpPr>
          <p:nvPr>
            <p:ph sz="quarter" idx="14"/>
          </p:nvPr>
        </p:nvSpPr>
        <p:spPr>
          <a:xfrm>
            <a:off x="787620" y="2002680"/>
            <a:ext cx="6622819" cy="3780603"/>
          </a:xfrm>
        </p:spPr>
        <p:txBody>
          <a:bodyPr>
            <a:noAutofit/>
          </a:bodyPr>
          <a:lstStyle/>
          <a:p>
            <a:pPr marL="457200" indent="-457200">
              <a:buFont typeface="+mj-lt"/>
              <a:buAutoNum type="arabicPeriod"/>
            </a:pPr>
            <a:r>
              <a:rPr lang="en-US" sz="2400" dirty="0"/>
              <a:t>Consistent discipline</a:t>
            </a:r>
          </a:p>
          <a:p>
            <a:pPr marL="457200" indent="-457200">
              <a:buFont typeface="+mj-lt"/>
              <a:buAutoNum type="arabicPeriod"/>
            </a:pPr>
            <a:r>
              <a:rPr lang="en-US" sz="2400" dirty="0"/>
              <a:t>Verbal vs. physical discipline</a:t>
            </a:r>
          </a:p>
          <a:p>
            <a:pPr marL="457200" indent="-457200">
              <a:buFont typeface="+mj-lt"/>
              <a:buAutoNum type="arabicPeriod"/>
            </a:pPr>
            <a:r>
              <a:rPr lang="en-US" sz="2400" dirty="0"/>
              <a:t>Teasing between siblings</a:t>
            </a:r>
          </a:p>
          <a:p>
            <a:pPr marL="457200" indent="-457200">
              <a:buFont typeface="+mj-lt"/>
              <a:buAutoNum type="arabicPeriod"/>
            </a:pPr>
            <a:r>
              <a:rPr lang="en-US" sz="2400" dirty="0"/>
              <a:t>Respect towards mom when Dad is not around</a:t>
            </a:r>
          </a:p>
          <a:p>
            <a:pPr marL="457200" indent="-457200">
              <a:buFont typeface="+mj-lt"/>
              <a:buAutoNum type="arabicPeriod"/>
            </a:pPr>
            <a:r>
              <a:rPr lang="en-US" sz="2400" dirty="0"/>
              <a:t>When to be compassionate vs. firm</a:t>
            </a:r>
          </a:p>
        </p:txBody>
      </p:sp>
    </p:spTree>
    <p:extLst>
      <p:ext uri="{BB962C8B-B14F-4D97-AF65-F5344CB8AC3E}">
        <p14:creationId xmlns:p14="http://schemas.microsoft.com/office/powerpoint/2010/main" val="6234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DF17E78-5ED9-DFC8-52F2-6292BAA8FB87}"/>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5DCFE0AA-E64D-CF89-B6EB-E07DA1461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7">
            <a:extLst>
              <a:ext uri="{FF2B5EF4-FFF2-40B4-BE49-F238E27FC236}">
                <a16:creationId xmlns:a16="http://schemas.microsoft.com/office/drawing/2014/main" id="{222BED03-D08B-50DF-A235-ABF1FD9679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55" name="Rectangle 54">
            <a:extLst>
              <a:ext uri="{FF2B5EF4-FFF2-40B4-BE49-F238E27FC236}">
                <a16:creationId xmlns:a16="http://schemas.microsoft.com/office/drawing/2014/main" id="{259485B0-AB08-3C5E-DE2A-DAE9B7DF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55">
            <a:extLst>
              <a:ext uri="{FF2B5EF4-FFF2-40B4-BE49-F238E27FC236}">
                <a16:creationId xmlns:a16="http://schemas.microsoft.com/office/drawing/2014/main" id="{CAC709E8-5248-265E-DF30-27ED100D75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D094811E-E8C3-75AB-D46A-23D46BB11B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24F64E9-A1C5-7BC7-7C75-62087958F9A0}"/>
              </a:ext>
            </a:extLst>
          </p:cNvPr>
          <p:cNvSpPr>
            <a:spLocks noGrp="1"/>
          </p:cNvSpPr>
          <p:nvPr>
            <p:ph type="ctrTitle"/>
          </p:nvPr>
        </p:nvSpPr>
        <p:spPr>
          <a:xfrm>
            <a:off x="1635102" y="592947"/>
            <a:ext cx="8791787" cy="3895085"/>
          </a:xfrm>
        </p:spPr>
        <p:txBody>
          <a:bodyPr vert="horz" lIns="109728" tIns="109728" rIns="109728" bIns="91440" rtlCol="0" anchor="b">
            <a:normAutofit/>
          </a:bodyPr>
          <a:lstStyle/>
          <a:p>
            <a:pPr>
              <a:lnSpc>
                <a:spcPct val="115000"/>
              </a:lnSpc>
            </a:pPr>
            <a:r>
              <a:rPr lang="en-US" sz="6100" b="0" dirty="0">
                <a:solidFill>
                  <a:schemeClr val="tx1">
                    <a:lumMod val="65000"/>
                    <a:lumOff val="35000"/>
                  </a:schemeClr>
                </a:solidFill>
              </a:rPr>
              <a:t>Your Relationship with Your Children</a:t>
            </a:r>
          </a:p>
        </p:txBody>
      </p:sp>
      <p:sp>
        <p:nvSpPr>
          <p:cNvPr id="58" name="Rectangle 57">
            <a:extLst>
              <a:ext uri="{FF2B5EF4-FFF2-40B4-BE49-F238E27FC236}">
                <a16:creationId xmlns:a16="http://schemas.microsoft.com/office/drawing/2014/main" id="{75DDA39A-96F4-4D13-775E-04BCB60F7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83A5F9A9-0859-92D7-977C-6C26A2AF82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6643A9F-2BBB-5CE4-7362-ED4C27805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140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843AE-05AD-4AEA-192E-BE5540E57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5C889C-06A4-3728-9D28-EE19CD577698}"/>
              </a:ext>
            </a:extLst>
          </p:cNvPr>
          <p:cNvSpPr>
            <a:spLocks noGrp="1"/>
          </p:cNvSpPr>
          <p:nvPr>
            <p:ph type="title"/>
          </p:nvPr>
        </p:nvSpPr>
        <p:spPr/>
        <p:txBody>
          <a:bodyPr/>
          <a:lstStyle/>
          <a:p>
            <a:r>
              <a:rPr lang="en-US" dirty="0"/>
              <a:t>Hebrews 12:5-11</a:t>
            </a:r>
          </a:p>
        </p:txBody>
      </p:sp>
      <p:sp>
        <p:nvSpPr>
          <p:cNvPr id="3" name="Content Placeholder 2">
            <a:extLst>
              <a:ext uri="{FF2B5EF4-FFF2-40B4-BE49-F238E27FC236}">
                <a16:creationId xmlns:a16="http://schemas.microsoft.com/office/drawing/2014/main" id="{212E0D32-6DFA-B2B3-33DC-99C1FEBA3E00}"/>
              </a:ext>
            </a:extLst>
          </p:cNvPr>
          <p:cNvSpPr>
            <a:spLocks noGrp="1"/>
          </p:cNvSpPr>
          <p:nvPr>
            <p:ph sz="quarter" idx="18"/>
          </p:nvPr>
        </p:nvSpPr>
        <p:spPr>
          <a:xfrm>
            <a:off x="1542563" y="502269"/>
            <a:ext cx="10013709" cy="3718557"/>
          </a:xfrm>
        </p:spPr>
        <p:txBody>
          <a:bodyPr>
            <a:normAutofit fontScale="55000" lnSpcReduction="20000"/>
          </a:bodyPr>
          <a:lstStyle/>
          <a:p>
            <a:pPr algn="l" rtl="0"/>
            <a:r>
              <a:rPr lang="en-US" sz="4400" dirty="0"/>
              <a:t>And have you forgotten the exhortation that addresses you as sons? “My son, do not regard lightly the discipline of the Lord, nor be weary when reproved by him. For the Lord disciplines the one he loves, and chastises every son whom he receives.” It is for discipline that you have to endure. God is treating you as sons. For what son is there whom his father does not discipline? If you are left without discipline, in which all have participated, then you are illegitimate children and not sons. </a:t>
            </a:r>
            <a:endParaRPr lang="en-US" dirty="0"/>
          </a:p>
        </p:txBody>
      </p:sp>
    </p:spTree>
    <p:extLst>
      <p:ext uri="{BB962C8B-B14F-4D97-AF65-F5344CB8AC3E}">
        <p14:creationId xmlns:p14="http://schemas.microsoft.com/office/powerpoint/2010/main" val="20667156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2605B-AD82-D3DA-B9B3-CF1C635C50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3E903E1-0986-2AB1-8462-9A1E31F16D6D}"/>
              </a:ext>
            </a:extLst>
          </p:cNvPr>
          <p:cNvSpPr>
            <a:spLocks noGrp="1"/>
          </p:cNvSpPr>
          <p:nvPr>
            <p:ph type="title"/>
          </p:nvPr>
        </p:nvSpPr>
        <p:spPr/>
        <p:txBody>
          <a:bodyPr/>
          <a:lstStyle/>
          <a:p>
            <a:r>
              <a:rPr lang="en-US" dirty="0"/>
              <a:t>Hebrews 12:5-11</a:t>
            </a:r>
          </a:p>
        </p:txBody>
      </p:sp>
      <p:sp>
        <p:nvSpPr>
          <p:cNvPr id="3" name="Content Placeholder 2">
            <a:extLst>
              <a:ext uri="{FF2B5EF4-FFF2-40B4-BE49-F238E27FC236}">
                <a16:creationId xmlns:a16="http://schemas.microsoft.com/office/drawing/2014/main" id="{88916085-01C5-04DE-E58F-9383B6DD0917}"/>
              </a:ext>
            </a:extLst>
          </p:cNvPr>
          <p:cNvSpPr>
            <a:spLocks noGrp="1"/>
          </p:cNvSpPr>
          <p:nvPr>
            <p:ph sz="quarter" idx="18"/>
          </p:nvPr>
        </p:nvSpPr>
        <p:spPr>
          <a:xfrm>
            <a:off x="1542563" y="502269"/>
            <a:ext cx="10013709" cy="3718557"/>
          </a:xfrm>
        </p:spPr>
        <p:txBody>
          <a:bodyPr>
            <a:normAutofit fontScale="55000" lnSpcReduction="20000"/>
          </a:bodyPr>
          <a:lstStyle/>
          <a:p>
            <a:pPr algn="l" rtl="0"/>
            <a:r>
              <a:rPr lang="en-US" sz="4400" dirty="0"/>
              <a:t>Besides this, we have had earthly fathers who disciplined us and we respected them. Shall we not much more be subject to the Father of spirits and live? For they disciplined us for a short time as it seemed best to them, but he disciplines us for our good, that we may share his holiness. For the moment all discipline seems painful rather than pleasant, but later it yields the peaceful fruit of righteousness to those who have been trained by it.</a:t>
            </a:r>
          </a:p>
          <a:p>
            <a:endParaRPr lang="en-US" dirty="0"/>
          </a:p>
        </p:txBody>
      </p:sp>
    </p:spTree>
    <p:extLst>
      <p:ext uri="{BB962C8B-B14F-4D97-AF65-F5344CB8AC3E}">
        <p14:creationId xmlns:p14="http://schemas.microsoft.com/office/powerpoint/2010/main" val="42252952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E6E3FFFC-351B-A18B-813D-329FF126A5CD}"/>
            </a:ext>
          </a:extLst>
        </p:cNvPr>
        <p:cNvGrpSpPr/>
        <p:nvPr/>
      </p:nvGrpSpPr>
      <p:grpSpPr>
        <a:xfrm>
          <a:off x="0" y="0"/>
          <a:ext cx="0" cy="0"/>
          <a:chOff x="0" y="0"/>
          <a:chExt cx="0" cy="0"/>
        </a:xfrm>
      </p:grpSpPr>
      <p:sp>
        <p:nvSpPr>
          <p:cNvPr id="170" name="Rectangle 169">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74" name="Rectangle 173">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6" name="Rectangle 175">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Rectangle 177">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1" y="0"/>
            <a:ext cx="3027529"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179">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95508"/>
            <a:ext cx="9158373"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C624A8C-AE0E-AA65-1D62-E837388AE060}"/>
              </a:ext>
            </a:extLst>
          </p:cNvPr>
          <p:cNvSpPr>
            <a:spLocks noGrp="1"/>
          </p:cNvSpPr>
          <p:nvPr>
            <p:ph type="title"/>
          </p:nvPr>
        </p:nvSpPr>
        <p:spPr>
          <a:xfrm>
            <a:off x="206512" y="1294410"/>
            <a:ext cx="8783109" cy="4468082"/>
          </a:xfrm>
        </p:spPr>
        <p:txBody>
          <a:bodyPr vert="horz" lIns="109728" tIns="109728" rIns="109728" bIns="91440" rtlCol="0" anchor="b">
            <a:normAutofit/>
          </a:bodyPr>
          <a:lstStyle/>
          <a:p>
            <a:pPr>
              <a:lnSpc>
                <a:spcPct val="115000"/>
              </a:lnSpc>
            </a:pPr>
            <a:r>
              <a:rPr lang="en-US" sz="4000" dirty="0">
                <a:solidFill>
                  <a:srgbClr val="595460"/>
                </a:solidFill>
                <a:effectLst/>
                <a:latin typeface="Meiryo" panose="020B0604030504040204" pitchFamily="34" charset="-128"/>
                <a:ea typeface="Meiryo" panose="020B0604030504040204" pitchFamily="34" charset="-128"/>
              </a:rPr>
              <a:t>To cultivate a friendship with your child in the future, it’s essential not to act as their friend during their early years. Instead, your role should be that of a parent.</a:t>
            </a:r>
            <a:endParaRPr lang="en-US" sz="4000" b="0" cap="all" dirty="0">
              <a:solidFill>
                <a:schemeClr val="tx2"/>
              </a:solidFill>
            </a:endParaRPr>
          </a:p>
        </p:txBody>
      </p:sp>
      <p:sp>
        <p:nvSpPr>
          <p:cNvPr id="182" name="Rectangle 181">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9201530" cy="73455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a:extLst>
              <a:ext uri="{FF2B5EF4-FFF2-40B4-BE49-F238E27FC236}">
                <a16:creationId xmlns:a16="http://schemas.microsoft.com/office/drawing/2014/main" id="{91DF095C-665A-4B22-A777-D3196F495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2" y="1052464"/>
            <a:ext cx="3027528" cy="5115151"/>
          </a:xfrm>
          <a:prstGeom prst="rect">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183">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1420" y="6167615"/>
            <a:ext cx="3027529"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180">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436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6" name="Rectangle 15">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962C741E-1B73-4EAE-8523-FF16315DB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890A173-5DFF-4238-960D-46429DC14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67953"/>
            <a:ext cx="7508839" cy="54462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0814B6A3-5F3E-4909-8ED5-87FE82492264}"/>
              </a:ext>
            </a:extLst>
          </p:cNvPr>
          <p:cNvSpPr>
            <a:spLocks noGrp="1"/>
          </p:cNvSpPr>
          <p:nvPr>
            <p:ph type="ctrTitle"/>
          </p:nvPr>
        </p:nvSpPr>
        <p:spPr>
          <a:xfrm>
            <a:off x="855388" y="1191873"/>
            <a:ext cx="6007691" cy="4328306"/>
          </a:xfrm>
        </p:spPr>
        <p:txBody>
          <a:bodyPr vert="horz" lIns="109728" tIns="109728" rIns="109728" bIns="91440" rtlCol="0" anchor="ctr">
            <a:normAutofit/>
          </a:bodyPr>
          <a:lstStyle/>
          <a:p>
            <a:pPr>
              <a:lnSpc>
                <a:spcPct val="125000"/>
              </a:lnSpc>
            </a:pPr>
            <a:r>
              <a:rPr lang="en-US" sz="6000" b="0" dirty="0"/>
              <a:t>Follow Me</a:t>
            </a:r>
          </a:p>
        </p:txBody>
      </p:sp>
      <p:sp>
        <p:nvSpPr>
          <p:cNvPr id="22" name="Rectangle 21">
            <a:extLst>
              <a:ext uri="{FF2B5EF4-FFF2-40B4-BE49-F238E27FC236}">
                <a16:creationId xmlns:a16="http://schemas.microsoft.com/office/drawing/2014/main" id="{8B4EB027-ACDA-466F-997A-93A769216C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9821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6085BE5-9F10-446F-B7E2-D218086A6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2219" y="667952"/>
            <a:ext cx="4629781" cy="5446291"/>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7C94F61A-46C1-B831-7EC4-687DF1C757C5}"/>
              </a:ext>
            </a:extLst>
          </p:cNvPr>
          <p:cNvSpPr>
            <a:spLocks noGrp="1"/>
          </p:cNvSpPr>
          <p:nvPr>
            <p:ph type="body" sz="quarter" idx="10"/>
          </p:nvPr>
        </p:nvSpPr>
        <p:spPr>
          <a:xfrm>
            <a:off x="8197352" y="1569494"/>
            <a:ext cx="3351729" cy="3707218"/>
          </a:xfrm>
        </p:spPr>
        <p:txBody>
          <a:bodyPr vert="horz" lIns="109728" tIns="109728" rIns="109728" bIns="91440" rtlCol="0" anchor="ctr">
            <a:normAutofit/>
          </a:bodyPr>
          <a:lstStyle/>
          <a:p>
            <a:pPr>
              <a:lnSpc>
                <a:spcPct val="150000"/>
              </a:lnSpc>
            </a:pPr>
            <a:r>
              <a:rPr lang="en-US" sz="2800" dirty="0">
                <a:solidFill>
                  <a:schemeClr val="tx1">
                    <a:lumMod val="85000"/>
                    <a:lumOff val="15000"/>
                  </a:schemeClr>
                </a:solidFill>
              </a:rPr>
              <a:t>Your parenting struggles begin with you</a:t>
            </a:r>
          </a:p>
        </p:txBody>
      </p:sp>
      <p:sp>
        <p:nvSpPr>
          <p:cNvPr id="26" name="Rectangle 25">
            <a:extLst>
              <a:ext uri="{FF2B5EF4-FFF2-40B4-BE49-F238E27FC236}">
                <a16:creationId xmlns:a16="http://schemas.microsoft.com/office/drawing/2014/main" id="{F9AD7632-733F-4D9A-B5ED-0C470DCD65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6795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33DAB40-DCE3-4D49-8A94-7626AB50A8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050236"/>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15493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D06405C-3FD7-6F22-FD9D-A76B47C0A39C}"/>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445FF6-A850-2187-15E7-B7D9E65AD853}"/>
              </a:ext>
            </a:extLst>
          </p:cNvPr>
          <p:cNvSpPr>
            <a:spLocks noGrp="1"/>
          </p:cNvSpPr>
          <p:nvPr>
            <p:ph type="title"/>
          </p:nvPr>
        </p:nvSpPr>
        <p:spPr>
          <a:xfrm>
            <a:off x="1535372" y="4872251"/>
            <a:ext cx="10013709" cy="1030360"/>
          </a:xfrm>
        </p:spPr>
        <p:txBody>
          <a:bodyPr vert="horz" lIns="109728" tIns="109728" rIns="109728" bIns="91440" rtlCol="0" anchor="ctr">
            <a:normAutofit/>
          </a:bodyPr>
          <a:lstStyle/>
          <a:p>
            <a:pPr>
              <a:lnSpc>
                <a:spcPct val="150000"/>
              </a:lnSpc>
            </a:pPr>
            <a:r>
              <a:rPr lang="en-US" sz="3600">
                <a:solidFill>
                  <a:schemeClr val="bg1"/>
                </a:solidFill>
              </a:rPr>
              <a:t>Struggles from last week</a:t>
            </a:r>
          </a:p>
        </p:txBody>
      </p:sp>
      <p:sp>
        <p:nvSpPr>
          <p:cNvPr id="47" name="Rectangle 46">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5CD33AD-CB82-440C-A1A9-27809D3BA02D}"/>
              </a:ext>
            </a:extLst>
          </p:cNvPr>
          <p:cNvSpPr>
            <a:spLocks noGrp="1"/>
          </p:cNvSpPr>
          <p:nvPr>
            <p:ph sz="quarter" idx="14"/>
          </p:nvPr>
        </p:nvSpPr>
        <p:spPr>
          <a:xfrm>
            <a:off x="1166787" y="225631"/>
            <a:ext cx="11025211" cy="4329263"/>
          </a:xfrm>
        </p:spPr>
        <p:txBody>
          <a:bodyPr vert="horz" lIns="109728" tIns="109728" rIns="109728" bIns="91440" rtlCol="0" anchor="ctr">
            <a:normAutofit fontScale="70000" lnSpcReduction="20000"/>
          </a:bodyPr>
          <a:lstStyle/>
          <a:p>
            <a:pPr indent="-457200">
              <a:lnSpc>
                <a:spcPct val="130000"/>
              </a:lnSpc>
              <a:buFont typeface="Corbel" panose="020B0503020204020204" pitchFamily="34" charset="0"/>
              <a:buAutoNum type="arabicPeriod"/>
            </a:pPr>
            <a:r>
              <a:rPr lang="en-US" sz="2800" dirty="0"/>
              <a:t>Secretiveness</a:t>
            </a:r>
          </a:p>
          <a:p>
            <a:pPr indent="-457200">
              <a:lnSpc>
                <a:spcPct val="130000"/>
              </a:lnSpc>
              <a:buFont typeface="Corbel" panose="020B0503020204020204" pitchFamily="34" charset="0"/>
              <a:buAutoNum type="arabicPeriod"/>
            </a:pPr>
            <a:r>
              <a:rPr lang="en-US" sz="2800" dirty="0"/>
              <a:t>Boys</a:t>
            </a:r>
          </a:p>
          <a:p>
            <a:pPr indent="-457200">
              <a:lnSpc>
                <a:spcPct val="130000"/>
              </a:lnSpc>
              <a:buFont typeface="Corbel" panose="020B0503020204020204" pitchFamily="34" charset="0"/>
              <a:buAutoNum type="arabicPeriod"/>
            </a:pPr>
            <a:r>
              <a:rPr lang="en-US" sz="2800" dirty="0"/>
              <a:t>Frustration when tired</a:t>
            </a:r>
          </a:p>
          <a:p>
            <a:pPr indent="-457200">
              <a:lnSpc>
                <a:spcPct val="130000"/>
              </a:lnSpc>
              <a:buFont typeface="Corbel" panose="020B0503020204020204" pitchFamily="34" charset="0"/>
              <a:buAutoNum type="arabicPeriod"/>
            </a:pPr>
            <a:r>
              <a:rPr lang="en-US" sz="2800" dirty="0"/>
              <a:t>Children’s friendships (extended family)</a:t>
            </a:r>
          </a:p>
          <a:p>
            <a:pPr indent="-457200">
              <a:lnSpc>
                <a:spcPct val="130000"/>
              </a:lnSpc>
              <a:buFont typeface="Corbel" panose="020B0503020204020204" pitchFamily="34" charset="0"/>
              <a:buAutoNum type="arabicPeriod"/>
            </a:pPr>
            <a:r>
              <a:rPr lang="en-US" sz="2800" dirty="0"/>
              <a:t>Confronting sin</a:t>
            </a:r>
          </a:p>
          <a:p>
            <a:pPr indent="-457200">
              <a:lnSpc>
                <a:spcPct val="130000"/>
              </a:lnSpc>
              <a:buFont typeface="Corbel" panose="020B0503020204020204" pitchFamily="34" charset="0"/>
              <a:buAutoNum type="arabicPeriod"/>
            </a:pPr>
            <a:r>
              <a:rPr lang="en-US" sz="2800" dirty="0"/>
              <a:t>Life transitions/next steps</a:t>
            </a:r>
          </a:p>
          <a:p>
            <a:pPr indent="-457200">
              <a:lnSpc>
                <a:spcPct val="130000"/>
              </a:lnSpc>
              <a:buFont typeface="Corbel" panose="020B0503020204020204" pitchFamily="34" charset="0"/>
              <a:buAutoNum type="arabicPeriod"/>
            </a:pPr>
            <a:r>
              <a:rPr lang="en-US" sz="2800" dirty="0"/>
              <a:t>Not repeating deep-rooted issues</a:t>
            </a:r>
          </a:p>
          <a:p>
            <a:pPr indent="-457200">
              <a:lnSpc>
                <a:spcPct val="130000"/>
              </a:lnSpc>
              <a:buFont typeface="Corbel" panose="020B0503020204020204" pitchFamily="34" charset="0"/>
              <a:buAutoNum type="arabicPeriod"/>
            </a:pPr>
            <a:r>
              <a:rPr lang="en-US" sz="2800" dirty="0"/>
              <a:t>Time Management</a:t>
            </a:r>
          </a:p>
          <a:p>
            <a:pPr indent="-457200">
              <a:lnSpc>
                <a:spcPct val="130000"/>
              </a:lnSpc>
              <a:buFont typeface="Corbel" panose="020B0503020204020204" pitchFamily="34" charset="0"/>
              <a:buAutoNum type="arabicPeriod"/>
            </a:pPr>
            <a:endParaRPr lang="en-US" dirty="0"/>
          </a:p>
        </p:txBody>
      </p:sp>
    </p:spTree>
    <p:extLst>
      <p:ext uri="{BB962C8B-B14F-4D97-AF65-F5344CB8AC3E}">
        <p14:creationId xmlns:p14="http://schemas.microsoft.com/office/powerpoint/2010/main" val="2800822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p:cTn id="56"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39DD639-F198-3BAE-88F4-2100D9F5D2E0}"/>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4C01A8BB-67D2-67E0-F433-269252356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7">
            <a:extLst>
              <a:ext uri="{FF2B5EF4-FFF2-40B4-BE49-F238E27FC236}">
                <a16:creationId xmlns:a16="http://schemas.microsoft.com/office/drawing/2014/main" id="{6AF6D50A-511D-622B-A6B0-4300ABEED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3" name="Rectangle 12">
            <a:extLst>
              <a:ext uri="{FF2B5EF4-FFF2-40B4-BE49-F238E27FC236}">
                <a16:creationId xmlns:a16="http://schemas.microsoft.com/office/drawing/2014/main" id="{87E4851E-CBD4-9DF4-D3FA-48E75CDF21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AA696650-A8E6-3D1E-35AC-3153907AF7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ADC7DA6-C442-FD52-B2B5-AB5E284B1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5980A-E508-0841-1342-F76BC8C47979}"/>
              </a:ext>
            </a:extLst>
          </p:cNvPr>
          <p:cNvSpPr>
            <a:spLocks noGrp="1"/>
          </p:cNvSpPr>
          <p:nvPr>
            <p:ph type="title"/>
          </p:nvPr>
        </p:nvSpPr>
        <p:spPr>
          <a:xfrm>
            <a:off x="1635103" y="1057522"/>
            <a:ext cx="4741843" cy="2173433"/>
          </a:xfrm>
        </p:spPr>
        <p:txBody>
          <a:bodyPr vert="horz" lIns="109728" tIns="109728" rIns="109728" bIns="91440" rtlCol="0" anchor="ctr">
            <a:normAutofit/>
          </a:bodyPr>
          <a:lstStyle/>
          <a:p>
            <a:pPr>
              <a:lnSpc>
                <a:spcPct val="125000"/>
              </a:lnSpc>
            </a:pPr>
            <a:r>
              <a:rPr lang="en-US" sz="4400" b="0" cap="all" dirty="0"/>
              <a:t>Q&amp;A</a:t>
            </a:r>
          </a:p>
        </p:txBody>
      </p:sp>
      <p:sp>
        <p:nvSpPr>
          <p:cNvPr id="19" name="Rectangle 18">
            <a:extLst>
              <a:ext uri="{FF2B5EF4-FFF2-40B4-BE49-F238E27FC236}">
                <a16:creationId xmlns:a16="http://schemas.microsoft.com/office/drawing/2014/main" id="{A025CF43-4CB0-44CC-91DD-C3E84C18D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D78F06E-EBB8-9F0D-7F12-8AD6697297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AFB246D-395A-FFC8-81BD-345F645F44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4C91819-CA6D-7787-51E8-FBDE33EF0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9936" y="-1"/>
            <a:ext cx="533206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Questions">
            <a:extLst>
              <a:ext uri="{FF2B5EF4-FFF2-40B4-BE49-F238E27FC236}">
                <a16:creationId xmlns:a16="http://schemas.microsoft.com/office/drawing/2014/main" id="{71B4DF89-016E-1A3B-C073-E2FEE2FCC8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4569" y="1215596"/>
            <a:ext cx="4362798" cy="4362798"/>
          </a:xfrm>
          <a:prstGeom prst="rect">
            <a:avLst/>
          </a:prstGeom>
        </p:spPr>
      </p:pic>
    </p:spTree>
    <p:extLst>
      <p:ext uri="{BB962C8B-B14F-4D97-AF65-F5344CB8AC3E}">
        <p14:creationId xmlns:p14="http://schemas.microsoft.com/office/powerpoint/2010/main" val="1229337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3345431-8B0B-0FC5-75E2-B883B58B4C7F}"/>
            </a:ext>
          </a:extLst>
        </p:cNvPr>
        <p:cNvGrpSpPr/>
        <p:nvPr/>
      </p:nvGrpSpPr>
      <p:grpSpPr>
        <a:xfrm>
          <a:off x="0" y="0"/>
          <a:ext cx="0" cy="0"/>
          <a:chOff x="0" y="0"/>
          <a:chExt cx="0" cy="0"/>
        </a:xfrm>
      </p:grpSpPr>
      <p:sp>
        <p:nvSpPr>
          <p:cNvPr id="121" name="Rectangle 120">
            <a:extLst>
              <a:ext uri="{FF2B5EF4-FFF2-40B4-BE49-F238E27FC236}">
                <a16:creationId xmlns:a16="http://schemas.microsoft.com/office/drawing/2014/main" id="{BDBED99B-1208-9E24-D8DB-338FC14DB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57">
            <a:extLst>
              <a:ext uri="{FF2B5EF4-FFF2-40B4-BE49-F238E27FC236}">
                <a16:creationId xmlns:a16="http://schemas.microsoft.com/office/drawing/2014/main" id="{AEAA2176-E20A-B17C-E077-A2E1CC0D32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25" name="Rectangle 124">
            <a:extLst>
              <a:ext uri="{FF2B5EF4-FFF2-40B4-BE49-F238E27FC236}">
                <a16:creationId xmlns:a16="http://schemas.microsoft.com/office/drawing/2014/main" id="{B5E8FECD-16A5-5C30-0286-03DA8E33F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7" name="Rectangle 126">
            <a:extLst>
              <a:ext uri="{FF2B5EF4-FFF2-40B4-BE49-F238E27FC236}">
                <a16:creationId xmlns:a16="http://schemas.microsoft.com/office/drawing/2014/main" id="{732D5ED2-90A5-3434-FF62-1B92ACDE8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B1D106CC-A059-AB3E-9079-8E34E93EFBDE}"/>
              </a:ext>
            </a:extLst>
          </p:cNvPr>
          <p:cNvPicPr>
            <a:picLocks noChangeAspect="1"/>
          </p:cNvPicPr>
          <p:nvPr/>
        </p:nvPicPr>
        <p:blipFill>
          <a:blip r:embed="rId3">
            <a:extLst>
              <a:ext uri="{837473B0-CC2E-450A-ABE3-18F120FF3D39}">
                <a1611:picAttrSrcUrl xmlns:a1611="http://schemas.microsoft.com/office/drawing/2016/11/main" r:id="rId4"/>
              </a:ext>
            </a:extLst>
          </a:blip>
          <a:srcRect t="7834" b="7834"/>
          <a:stretch/>
        </p:blipFill>
        <p:spPr>
          <a:xfrm>
            <a:off x="20" y="-2"/>
            <a:ext cx="12191980" cy="6858002"/>
          </a:xfrm>
          <a:prstGeom prst="rect">
            <a:avLst/>
          </a:prstGeom>
        </p:spPr>
      </p:pic>
      <p:sp>
        <p:nvSpPr>
          <p:cNvPr id="129" name="Rectangle 128">
            <a:extLst>
              <a:ext uri="{FF2B5EF4-FFF2-40B4-BE49-F238E27FC236}">
                <a16:creationId xmlns:a16="http://schemas.microsoft.com/office/drawing/2014/main" id="{7D42F9B8-EA05-B805-B6E3-7C5EBCB057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3081281-4A1C-AA95-B740-199C4D03C7A3}"/>
              </a:ext>
            </a:extLst>
          </p:cNvPr>
          <p:cNvSpPr>
            <a:spLocks noGrp="1"/>
          </p:cNvSpPr>
          <p:nvPr>
            <p:ph type="ctrTitle"/>
          </p:nvPr>
        </p:nvSpPr>
        <p:spPr>
          <a:xfrm>
            <a:off x="855663" y="863600"/>
            <a:ext cx="7786892" cy="3366494"/>
          </a:xfrm>
        </p:spPr>
        <p:txBody>
          <a:bodyPr vert="horz" lIns="109728" tIns="109728" rIns="109728" bIns="91440" rtlCol="0" anchor="b">
            <a:normAutofit/>
          </a:bodyPr>
          <a:lstStyle/>
          <a:p>
            <a:pPr>
              <a:lnSpc>
                <a:spcPct val="115000"/>
              </a:lnSpc>
            </a:pPr>
            <a:r>
              <a:rPr lang="en-US" sz="4200" b="0" dirty="0"/>
              <a:t>Parenting –Week 3 – Safeguarding the home</a:t>
            </a:r>
          </a:p>
        </p:txBody>
      </p:sp>
    </p:spTree>
    <p:extLst>
      <p:ext uri="{BB962C8B-B14F-4D97-AF65-F5344CB8AC3E}">
        <p14:creationId xmlns:p14="http://schemas.microsoft.com/office/powerpoint/2010/main" val="209252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AE1CA59-5692-A6A2-6029-339AAD1A5E8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C4B40AF3-1718-415D-9E8B-352981C7ED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CE814F8-0697-2B86-7E92-05A9DD4AD5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1C13B01-1982-3689-8479-62FF21DAC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5F5EE06-D8BB-D1E1-0709-E217CCB13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7183A5-DEED-5DB1-FA0E-AC580AAEF3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2B515EC-3F78-4B82-450B-F033B20FD47F}"/>
              </a:ext>
            </a:extLst>
          </p:cNvPr>
          <p:cNvSpPr>
            <a:spLocks noGrp="1"/>
          </p:cNvSpPr>
          <p:nvPr>
            <p:ph type="title"/>
          </p:nvPr>
        </p:nvSpPr>
        <p:spPr>
          <a:xfrm>
            <a:off x="1535371" y="1044054"/>
            <a:ext cx="10013709" cy="1030360"/>
          </a:xfrm>
        </p:spPr>
        <p:txBody>
          <a:bodyPr vert="horz" lIns="109728" tIns="109728" rIns="109728" bIns="91440" rtlCol="0" anchor="ctr">
            <a:normAutofit/>
          </a:bodyPr>
          <a:lstStyle/>
          <a:p>
            <a:pPr>
              <a:lnSpc>
                <a:spcPct val="150000"/>
              </a:lnSpc>
            </a:pPr>
            <a:r>
              <a:rPr lang="en-US" sz="3600">
                <a:solidFill>
                  <a:schemeClr val="bg1"/>
                </a:solidFill>
              </a:rPr>
              <a:t>Agenda</a:t>
            </a:r>
          </a:p>
        </p:txBody>
      </p:sp>
      <p:sp>
        <p:nvSpPr>
          <p:cNvPr id="20" name="Rectangle 19">
            <a:extLst>
              <a:ext uri="{FF2B5EF4-FFF2-40B4-BE49-F238E27FC236}">
                <a16:creationId xmlns:a16="http://schemas.microsoft.com/office/drawing/2014/main" id="{948CFCE6-0769-1133-14CE-083A27DE2F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A564939-4716-C05D-B4B9-3D2F95538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8668CF42-C438-CD47-7C94-2C40ED3ACD3E}"/>
              </a:ext>
            </a:extLst>
          </p:cNvPr>
          <p:cNvSpPr>
            <a:spLocks noGrp="1"/>
          </p:cNvSpPr>
          <p:nvPr>
            <p:ph sz="quarter" idx="14"/>
          </p:nvPr>
        </p:nvSpPr>
        <p:spPr>
          <a:xfrm>
            <a:off x="1535371" y="2702257"/>
            <a:ext cx="9935571" cy="3426158"/>
          </a:xfrm>
        </p:spPr>
        <p:txBody>
          <a:bodyPr vert="horz" lIns="109728" tIns="109728" rIns="109728" bIns="91440" rtlCol="0" anchor="t">
            <a:noAutofit/>
          </a:bodyPr>
          <a:lstStyle/>
          <a:p>
            <a:pPr>
              <a:lnSpc>
                <a:spcPct val="140000"/>
              </a:lnSpc>
            </a:pPr>
            <a:r>
              <a:rPr lang="en-US" sz="3200" dirty="0"/>
              <a:t>Create the right kind of bubble</a:t>
            </a:r>
          </a:p>
          <a:p>
            <a:pPr>
              <a:lnSpc>
                <a:spcPct val="140000"/>
              </a:lnSpc>
            </a:pPr>
            <a:r>
              <a:rPr lang="en-US" sz="3200" dirty="0"/>
              <a:t>Recognize the threat</a:t>
            </a:r>
          </a:p>
          <a:p>
            <a:pPr>
              <a:lnSpc>
                <a:spcPct val="140000"/>
              </a:lnSpc>
            </a:pPr>
            <a:r>
              <a:rPr lang="en-US" sz="3200" dirty="0"/>
              <a:t>Lead your kids to Christ</a:t>
            </a:r>
            <a:br>
              <a:rPr lang="en-US" sz="3200" dirty="0"/>
            </a:br>
            <a:r>
              <a:rPr lang="en-US" sz="3200" dirty="0"/>
              <a:t>Q&amp;A</a:t>
            </a:r>
          </a:p>
        </p:txBody>
      </p:sp>
    </p:spTree>
    <p:extLst>
      <p:ext uri="{BB962C8B-B14F-4D97-AF65-F5344CB8AC3E}">
        <p14:creationId xmlns:p14="http://schemas.microsoft.com/office/powerpoint/2010/main" val="3437839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01D4746E-C9D3-D0B4-4F74-397A15AAD234}"/>
            </a:ext>
          </a:extLst>
        </p:cNvPr>
        <p:cNvGrpSpPr/>
        <p:nvPr/>
      </p:nvGrpSpPr>
      <p:grpSpPr>
        <a:xfrm>
          <a:off x="0" y="0"/>
          <a:ext cx="0" cy="0"/>
          <a:chOff x="0" y="0"/>
          <a:chExt cx="0" cy="0"/>
        </a:xfrm>
      </p:grpSpPr>
      <p:sp>
        <p:nvSpPr>
          <p:cNvPr id="338" name="Rectangle 337">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340" name="Rectangle 339">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1" name="Rectangle 340">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2" name="Rectangle 341">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BB08849-5F4B-252C-3614-FAF6915EAFE7}"/>
              </a:ext>
            </a:extLst>
          </p:cNvPr>
          <p:cNvSpPr>
            <a:spLocks noGrp="1"/>
          </p:cNvSpPr>
          <p:nvPr>
            <p:ph type="ctrTitle"/>
          </p:nvPr>
        </p:nvSpPr>
        <p:spPr>
          <a:xfrm>
            <a:off x="1635103" y="1057522"/>
            <a:ext cx="4741843" cy="2173433"/>
          </a:xfrm>
        </p:spPr>
        <p:txBody>
          <a:bodyPr vert="horz" lIns="109728" tIns="109728" rIns="109728" bIns="91440" rtlCol="0" anchor="ctr">
            <a:normAutofit/>
          </a:bodyPr>
          <a:lstStyle/>
          <a:p>
            <a:pPr>
              <a:lnSpc>
                <a:spcPct val="115000"/>
              </a:lnSpc>
            </a:pPr>
            <a:r>
              <a:rPr lang="en-US" sz="3700" b="0"/>
              <a:t>Create the Right Kind of Bubble</a:t>
            </a:r>
          </a:p>
        </p:txBody>
      </p:sp>
      <p:sp>
        <p:nvSpPr>
          <p:cNvPr id="343" name="Rectangle 342">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Rectangle 343">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Rectangle 344">
            <a:extLst>
              <a:ext uri="{FF2B5EF4-FFF2-40B4-BE49-F238E27FC236}">
                <a16:creationId xmlns:a16="http://schemas.microsoft.com/office/drawing/2014/main" id="{D5A56255-4961-41E1-887B-7319F23C9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780F6D8-FAFD-E9BB-2393-93028F8E03A0}"/>
              </a:ext>
            </a:extLst>
          </p:cNvPr>
          <p:cNvPicPr>
            <a:picLocks noChangeAspect="1"/>
          </p:cNvPicPr>
          <p:nvPr/>
        </p:nvPicPr>
        <p:blipFill>
          <a:blip r:embed="rId3">
            <a:extLst>
              <a:ext uri="{837473B0-CC2E-450A-ABE3-18F120FF3D39}">
                <a1611:picAttrSrcUrl xmlns:a1611="http://schemas.microsoft.com/office/drawing/2016/11/main" r:id="rId4"/>
              </a:ext>
            </a:extLst>
          </a:blip>
          <a:srcRect l="20644" r="17739"/>
          <a:stretch/>
        </p:blipFill>
        <p:spPr>
          <a:xfrm>
            <a:off x="6859936" y="-2"/>
            <a:ext cx="5332064" cy="6858002"/>
          </a:xfrm>
          <a:prstGeom prst="rect">
            <a:avLst/>
          </a:prstGeom>
        </p:spPr>
      </p:pic>
    </p:spTree>
    <p:extLst>
      <p:ext uri="{BB962C8B-B14F-4D97-AF65-F5344CB8AC3E}">
        <p14:creationId xmlns:p14="http://schemas.microsoft.com/office/powerpoint/2010/main" val="16077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9AA251-5E33-DF9E-39D7-B97D493871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D6CCE9-1C33-C41E-2851-B8E4A532689D}"/>
              </a:ext>
            </a:extLst>
          </p:cNvPr>
          <p:cNvSpPr>
            <a:spLocks noGrp="1"/>
          </p:cNvSpPr>
          <p:nvPr>
            <p:ph type="title"/>
          </p:nvPr>
        </p:nvSpPr>
        <p:spPr/>
        <p:txBody>
          <a:bodyPr/>
          <a:lstStyle/>
          <a:p>
            <a:r>
              <a:rPr lang="en-US" dirty="0"/>
              <a:t>Matthew 10:16</a:t>
            </a:r>
          </a:p>
        </p:txBody>
      </p:sp>
      <p:sp>
        <p:nvSpPr>
          <p:cNvPr id="3" name="Content Placeholder 2">
            <a:extLst>
              <a:ext uri="{FF2B5EF4-FFF2-40B4-BE49-F238E27FC236}">
                <a16:creationId xmlns:a16="http://schemas.microsoft.com/office/drawing/2014/main" id="{341ECC5E-3246-B110-25D5-F28709F944AC}"/>
              </a:ext>
            </a:extLst>
          </p:cNvPr>
          <p:cNvSpPr>
            <a:spLocks noGrp="1"/>
          </p:cNvSpPr>
          <p:nvPr>
            <p:ph sz="quarter" idx="18"/>
          </p:nvPr>
        </p:nvSpPr>
        <p:spPr>
          <a:xfrm>
            <a:off x="1542563" y="502269"/>
            <a:ext cx="10013709" cy="3718557"/>
          </a:xfrm>
        </p:spPr>
        <p:txBody>
          <a:bodyPr>
            <a:normAutofit/>
          </a:bodyPr>
          <a:lstStyle/>
          <a:p>
            <a:r>
              <a:rPr lang="en-US" sz="4400" dirty="0"/>
              <a:t>“Behold, I am sending you out as sheep in the midst of wolves, so be wise as serpents and innocent as doves.” - Jesus</a:t>
            </a:r>
          </a:p>
          <a:p>
            <a:endParaRPr lang="en-US" dirty="0"/>
          </a:p>
        </p:txBody>
      </p:sp>
    </p:spTree>
    <p:extLst>
      <p:ext uri="{BB962C8B-B14F-4D97-AF65-F5344CB8AC3E}">
        <p14:creationId xmlns:p14="http://schemas.microsoft.com/office/powerpoint/2010/main" val="29186794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D2F942-B3F3-9EEC-3B7C-F38362E924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4C709D-8F49-AFB3-CA37-60835247F87A}"/>
              </a:ext>
            </a:extLst>
          </p:cNvPr>
          <p:cNvSpPr>
            <a:spLocks noGrp="1"/>
          </p:cNvSpPr>
          <p:nvPr>
            <p:ph type="title"/>
          </p:nvPr>
        </p:nvSpPr>
        <p:spPr/>
        <p:txBody>
          <a:bodyPr/>
          <a:lstStyle/>
          <a:p>
            <a:r>
              <a:rPr lang="en-US" dirty="0"/>
              <a:t>1 Corinthians 14:20</a:t>
            </a:r>
          </a:p>
        </p:txBody>
      </p:sp>
      <p:sp>
        <p:nvSpPr>
          <p:cNvPr id="3" name="Content Placeholder 2">
            <a:extLst>
              <a:ext uri="{FF2B5EF4-FFF2-40B4-BE49-F238E27FC236}">
                <a16:creationId xmlns:a16="http://schemas.microsoft.com/office/drawing/2014/main" id="{E426B514-0EF5-D47A-1293-E8784813F098}"/>
              </a:ext>
            </a:extLst>
          </p:cNvPr>
          <p:cNvSpPr>
            <a:spLocks noGrp="1"/>
          </p:cNvSpPr>
          <p:nvPr>
            <p:ph sz="quarter" idx="18"/>
          </p:nvPr>
        </p:nvSpPr>
        <p:spPr>
          <a:xfrm>
            <a:off x="1542563" y="502269"/>
            <a:ext cx="10013709" cy="3718557"/>
          </a:xfrm>
        </p:spPr>
        <p:txBody>
          <a:bodyPr>
            <a:normAutofit/>
          </a:bodyPr>
          <a:lstStyle/>
          <a:p>
            <a:pPr algn="l" rtl="0"/>
            <a:r>
              <a:rPr lang="en-US" sz="4400" dirty="0"/>
              <a:t>“Brothers, do not be children in your thinking. Be infants in evil, but in your thinking be mature.”</a:t>
            </a:r>
          </a:p>
          <a:p>
            <a:endParaRPr lang="en-US" dirty="0"/>
          </a:p>
        </p:txBody>
      </p:sp>
    </p:spTree>
    <p:extLst>
      <p:ext uri="{BB962C8B-B14F-4D97-AF65-F5344CB8AC3E}">
        <p14:creationId xmlns:p14="http://schemas.microsoft.com/office/powerpoint/2010/main" val="17178847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1956C-D70C-8372-D5C8-724EA321AC4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056115-0AF1-EE7A-ABBC-B972E8660F70}"/>
              </a:ext>
            </a:extLst>
          </p:cNvPr>
          <p:cNvSpPr>
            <a:spLocks noGrp="1"/>
          </p:cNvSpPr>
          <p:nvPr>
            <p:ph type="title"/>
          </p:nvPr>
        </p:nvSpPr>
        <p:spPr/>
        <p:txBody>
          <a:bodyPr/>
          <a:lstStyle/>
          <a:p>
            <a:r>
              <a:rPr lang="en-US" dirty="0"/>
              <a:t>Romans 16:19</a:t>
            </a:r>
          </a:p>
        </p:txBody>
      </p:sp>
      <p:sp>
        <p:nvSpPr>
          <p:cNvPr id="3" name="Content Placeholder 2">
            <a:extLst>
              <a:ext uri="{FF2B5EF4-FFF2-40B4-BE49-F238E27FC236}">
                <a16:creationId xmlns:a16="http://schemas.microsoft.com/office/drawing/2014/main" id="{DAF722DA-B891-7E19-CF34-1D51E61B01F5}"/>
              </a:ext>
            </a:extLst>
          </p:cNvPr>
          <p:cNvSpPr>
            <a:spLocks noGrp="1"/>
          </p:cNvSpPr>
          <p:nvPr>
            <p:ph sz="quarter" idx="18"/>
          </p:nvPr>
        </p:nvSpPr>
        <p:spPr>
          <a:xfrm>
            <a:off x="1542563" y="502269"/>
            <a:ext cx="10013709" cy="3718557"/>
          </a:xfrm>
        </p:spPr>
        <p:txBody>
          <a:bodyPr>
            <a:normAutofit fontScale="92500" lnSpcReduction="20000"/>
          </a:bodyPr>
          <a:lstStyle/>
          <a:p>
            <a:pPr algn="l" rtl="0"/>
            <a:r>
              <a:rPr lang="en-US" sz="4400" dirty="0"/>
              <a:t>“For your obedience is known to all, so that I rejoice over you, but I want you to be wise as to what is good and innocent as to what is evil.”</a:t>
            </a:r>
          </a:p>
          <a:p>
            <a:endParaRPr lang="en-US" dirty="0"/>
          </a:p>
        </p:txBody>
      </p:sp>
    </p:spTree>
    <p:extLst>
      <p:ext uri="{BB962C8B-B14F-4D97-AF65-F5344CB8AC3E}">
        <p14:creationId xmlns:p14="http://schemas.microsoft.com/office/powerpoint/2010/main" val="1919700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0228A0C-44DF-5D31-C881-18BD88607FA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5D9A857B-0BB7-6B10-F3A3-D3B4145B41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719E35-12F6-C8EA-15EC-E81FF9A525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FAF23F1D-785F-6FDA-050A-22110F53A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AFFBAF6-E840-B6C8-4500-61AE476FA8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2CCA49D-A434-BFA1-EFC8-36CD0768CF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D011FDC-446E-44C5-EF11-9EB797175F55}"/>
              </a:ext>
            </a:extLst>
          </p:cNvPr>
          <p:cNvSpPr>
            <a:spLocks noGrp="1"/>
          </p:cNvSpPr>
          <p:nvPr>
            <p:ph type="title"/>
          </p:nvPr>
        </p:nvSpPr>
        <p:spPr>
          <a:xfrm>
            <a:off x="1535371" y="1044054"/>
            <a:ext cx="10013709" cy="1030360"/>
          </a:xfrm>
        </p:spPr>
        <p:txBody>
          <a:bodyPr vert="horz" lIns="109728" tIns="109728" rIns="109728" bIns="91440" rtlCol="0" anchor="ctr">
            <a:normAutofit/>
          </a:bodyPr>
          <a:lstStyle/>
          <a:p>
            <a:pPr>
              <a:lnSpc>
                <a:spcPct val="150000"/>
              </a:lnSpc>
            </a:pPr>
            <a:r>
              <a:rPr lang="en-US" sz="3600" dirty="0">
                <a:solidFill>
                  <a:schemeClr val="bg1"/>
                </a:solidFill>
              </a:rPr>
              <a:t>The wrong kind of bubble</a:t>
            </a:r>
          </a:p>
        </p:txBody>
      </p:sp>
      <p:sp>
        <p:nvSpPr>
          <p:cNvPr id="20" name="Rectangle 19">
            <a:extLst>
              <a:ext uri="{FF2B5EF4-FFF2-40B4-BE49-F238E27FC236}">
                <a16:creationId xmlns:a16="http://schemas.microsoft.com/office/drawing/2014/main" id="{6AA82B77-3CC6-8BAC-90F0-9C1EFE9AF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C4A4360-C3D6-E03F-90BE-1689446B7F7A}"/>
              </a:ext>
            </a:extLst>
          </p:cNvPr>
          <p:cNvSpPr/>
          <p:nvPr/>
        </p:nvSpPr>
        <p:spPr>
          <a:xfrm>
            <a:off x="4209312" y="2837373"/>
            <a:ext cx="3773375" cy="33134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E835201-9BFB-949C-FDBF-C4F4EDBCB7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hild with balloon outline">
            <a:extLst>
              <a:ext uri="{FF2B5EF4-FFF2-40B4-BE49-F238E27FC236}">
                <a16:creationId xmlns:a16="http://schemas.microsoft.com/office/drawing/2014/main" id="{3B02B7E1-F62F-4FA9-2DC4-90570ADA3D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799" y="3925529"/>
            <a:ext cx="914400" cy="914400"/>
          </a:xfrm>
          <a:prstGeom prst="rect">
            <a:avLst/>
          </a:prstGeom>
        </p:spPr>
      </p:pic>
      <p:sp>
        <p:nvSpPr>
          <p:cNvPr id="11" name="TextBox 10">
            <a:extLst>
              <a:ext uri="{FF2B5EF4-FFF2-40B4-BE49-F238E27FC236}">
                <a16:creationId xmlns:a16="http://schemas.microsoft.com/office/drawing/2014/main" id="{EF8F33EB-999B-1FCD-E6AB-6BB143420159}"/>
              </a:ext>
            </a:extLst>
          </p:cNvPr>
          <p:cNvSpPr txBox="1"/>
          <p:nvPr/>
        </p:nvSpPr>
        <p:spPr>
          <a:xfrm>
            <a:off x="3026328" y="2665023"/>
            <a:ext cx="1573162" cy="369332"/>
          </a:xfrm>
          <a:prstGeom prst="rect">
            <a:avLst/>
          </a:prstGeom>
          <a:noFill/>
        </p:spPr>
        <p:txBody>
          <a:bodyPr wrap="square" rtlCol="0">
            <a:spAutoFit/>
          </a:bodyPr>
          <a:lstStyle/>
          <a:p>
            <a:r>
              <a:rPr lang="en-US" dirty="0"/>
              <a:t>Real World</a:t>
            </a:r>
          </a:p>
        </p:txBody>
      </p:sp>
      <p:sp>
        <p:nvSpPr>
          <p:cNvPr id="13" name="TextBox 12">
            <a:extLst>
              <a:ext uri="{FF2B5EF4-FFF2-40B4-BE49-F238E27FC236}">
                <a16:creationId xmlns:a16="http://schemas.microsoft.com/office/drawing/2014/main" id="{F5C5EF53-A23A-A0CB-416D-9ACD45D86D04}"/>
              </a:ext>
            </a:extLst>
          </p:cNvPr>
          <p:cNvSpPr txBox="1"/>
          <p:nvPr/>
        </p:nvSpPr>
        <p:spPr>
          <a:xfrm>
            <a:off x="7377397" y="2665023"/>
            <a:ext cx="1917881" cy="369332"/>
          </a:xfrm>
          <a:prstGeom prst="rect">
            <a:avLst/>
          </a:prstGeom>
          <a:noFill/>
        </p:spPr>
        <p:txBody>
          <a:bodyPr wrap="square" rtlCol="0">
            <a:spAutoFit/>
          </a:bodyPr>
          <a:lstStyle/>
          <a:p>
            <a:r>
              <a:rPr lang="en-US" dirty="0"/>
              <a:t>Playing Outside</a:t>
            </a:r>
          </a:p>
        </p:txBody>
      </p:sp>
      <p:sp>
        <p:nvSpPr>
          <p:cNvPr id="26" name="TextBox 25">
            <a:extLst>
              <a:ext uri="{FF2B5EF4-FFF2-40B4-BE49-F238E27FC236}">
                <a16:creationId xmlns:a16="http://schemas.microsoft.com/office/drawing/2014/main" id="{E054B27F-C782-2D10-E5FB-2AD68D24A2F5}"/>
              </a:ext>
            </a:extLst>
          </p:cNvPr>
          <p:cNvSpPr txBox="1"/>
          <p:nvPr/>
        </p:nvSpPr>
        <p:spPr>
          <a:xfrm>
            <a:off x="8041596" y="3425265"/>
            <a:ext cx="1917881" cy="369332"/>
          </a:xfrm>
          <a:prstGeom prst="rect">
            <a:avLst/>
          </a:prstGeom>
          <a:noFill/>
        </p:spPr>
        <p:txBody>
          <a:bodyPr wrap="square" rtlCol="0">
            <a:spAutoFit/>
          </a:bodyPr>
          <a:lstStyle/>
          <a:p>
            <a:r>
              <a:rPr lang="en-US" dirty="0"/>
              <a:t>Friendships</a:t>
            </a:r>
          </a:p>
        </p:txBody>
      </p:sp>
      <p:sp>
        <p:nvSpPr>
          <p:cNvPr id="27" name="TextBox 26">
            <a:extLst>
              <a:ext uri="{FF2B5EF4-FFF2-40B4-BE49-F238E27FC236}">
                <a16:creationId xmlns:a16="http://schemas.microsoft.com/office/drawing/2014/main" id="{4B5E99F4-C131-74AF-4CF1-D78C8DF908B9}"/>
              </a:ext>
            </a:extLst>
          </p:cNvPr>
          <p:cNvSpPr txBox="1"/>
          <p:nvPr/>
        </p:nvSpPr>
        <p:spPr>
          <a:xfrm>
            <a:off x="1609341" y="3425265"/>
            <a:ext cx="2740378" cy="369332"/>
          </a:xfrm>
          <a:prstGeom prst="rect">
            <a:avLst/>
          </a:prstGeom>
          <a:noFill/>
        </p:spPr>
        <p:txBody>
          <a:bodyPr wrap="square" rtlCol="0">
            <a:spAutoFit/>
          </a:bodyPr>
          <a:lstStyle/>
          <a:p>
            <a:r>
              <a:rPr lang="en-US" dirty="0"/>
              <a:t>Romantic Attachments</a:t>
            </a:r>
          </a:p>
        </p:txBody>
      </p:sp>
      <p:sp>
        <p:nvSpPr>
          <p:cNvPr id="28" name="TextBox 27">
            <a:extLst>
              <a:ext uri="{FF2B5EF4-FFF2-40B4-BE49-F238E27FC236}">
                <a16:creationId xmlns:a16="http://schemas.microsoft.com/office/drawing/2014/main" id="{2B26B50F-CBC9-D15E-EF18-C652AE0D698C}"/>
              </a:ext>
            </a:extLst>
          </p:cNvPr>
          <p:cNvSpPr txBox="1"/>
          <p:nvPr/>
        </p:nvSpPr>
        <p:spPr>
          <a:xfrm>
            <a:off x="8287263" y="4260794"/>
            <a:ext cx="1917881" cy="369332"/>
          </a:xfrm>
          <a:prstGeom prst="rect">
            <a:avLst/>
          </a:prstGeom>
          <a:noFill/>
        </p:spPr>
        <p:txBody>
          <a:bodyPr wrap="square" rtlCol="0">
            <a:spAutoFit/>
          </a:bodyPr>
          <a:lstStyle/>
          <a:p>
            <a:r>
              <a:rPr lang="en-US" dirty="0"/>
              <a:t>All Strangers</a:t>
            </a:r>
          </a:p>
        </p:txBody>
      </p:sp>
      <p:sp>
        <p:nvSpPr>
          <p:cNvPr id="29" name="TextBox 28">
            <a:extLst>
              <a:ext uri="{FF2B5EF4-FFF2-40B4-BE49-F238E27FC236}">
                <a16:creationId xmlns:a16="http://schemas.microsoft.com/office/drawing/2014/main" id="{3469E823-F57A-4958-9944-9CBEF66F100E}"/>
              </a:ext>
            </a:extLst>
          </p:cNvPr>
          <p:cNvSpPr txBox="1"/>
          <p:nvPr/>
        </p:nvSpPr>
        <p:spPr>
          <a:xfrm>
            <a:off x="1475620" y="4366512"/>
            <a:ext cx="2454691" cy="369332"/>
          </a:xfrm>
          <a:prstGeom prst="rect">
            <a:avLst/>
          </a:prstGeom>
          <a:noFill/>
        </p:spPr>
        <p:txBody>
          <a:bodyPr wrap="square" rtlCol="0">
            <a:spAutoFit/>
          </a:bodyPr>
          <a:lstStyle/>
          <a:p>
            <a:r>
              <a:rPr lang="en-US" dirty="0"/>
              <a:t>Experiencing Failure</a:t>
            </a:r>
          </a:p>
        </p:txBody>
      </p:sp>
      <p:sp>
        <p:nvSpPr>
          <p:cNvPr id="31" name="TextBox 30">
            <a:extLst>
              <a:ext uri="{FF2B5EF4-FFF2-40B4-BE49-F238E27FC236}">
                <a16:creationId xmlns:a16="http://schemas.microsoft.com/office/drawing/2014/main" id="{5E0B8DA9-0FC1-48F9-84C6-744B2F9F26B5}"/>
              </a:ext>
            </a:extLst>
          </p:cNvPr>
          <p:cNvSpPr txBox="1"/>
          <p:nvPr/>
        </p:nvSpPr>
        <p:spPr>
          <a:xfrm>
            <a:off x="5316490" y="3294854"/>
            <a:ext cx="1917881" cy="261610"/>
          </a:xfrm>
          <a:prstGeom prst="rect">
            <a:avLst/>
          </a:prstGeom>
          <a:noFill/>
        </p:spPr>
        <p:txBody>
          <a:bodyPr wrap="square" rtlCol="0">
            <a:spAutoFit/>
          </a:bodyPr>
          <a:lstStyle/>
          <a:p>
            <a:r>
              <a:rPr lang="en-US" sz="1100" dirty="0"/>
              <a:t>Internet and gaming</a:t>
            </a:r>
          </a:p>
        </p:txBody>
      </p:sp>
      <p:sp>
        <p:nvSpPr>
          <p:cNvPr id="32" name="TextBox 31">
            <a:extLst>
              <a:ext uri="{FF2B5EF4-FFF2-40B4-BE49-F238E27FC236}">
                <a16:creationId xmlns:a16="http://schemas.microsoft.com/office/drawing/2014/main" id="{74855FC8-4002-D481-2BA3-6570865D9682}"/>
              </a:ext>
            </a:extLst>
          </p:cNvPr>
          <p:cNvSpPr txBox="1"/>
          <p:nvPr/>
        </p:nvSpPr>
        <p:spPr>
          <a:xfrm>
            <a:off x="4750306" y="3687989"/>
            <a:ext cx="1917881" cy="261610"/>
          </a:xfrm>
          <a:prstGeom prst="rect">
            <a:avLst/>
          </a:prstGeom>
          <a:noFill/>
        </p:spPr>
        <p:txBody>
          <a:bodyPr wrap="square" rtlCol="0">
            <a:spAutoFit/>
          </a:bodyPr>
          <a:lstStyle/>
          <a:p>
            <a:r>
              <a:rPr lang="en-US" sz="1100" dirty="0"/>
              <a:t>Extended family </a:t>
            </a:r>
          </a:p>
        </p:txBody>
      </p:sp>
      <p:sp>
        <p:nvSpPr>
          <p:cNvPr id="34" name="TextBox 33">
            <a:extLst>
              <a:ext uri="{FF2B5EF4-FFF2-40B4-BE49-F238E27FC236}">
                <a16:creationId xmlns:a16="http://schemas.microsoft.com/office/drawing/2014/main" id="{83869D30-3C02-BA3A-A494-DD05580C9257}"/>
              </a:ext>
            </a:extLst>
          </p:cNvPr>
          <p:cNvSpPr txBox="1"/>
          <p:nvPr/>
        </p:nvSpPr>
        <p:spPr>
          <a:xfrm>
            <a:off x="6420235" y="3693649"/>
            <a:ext cx="1917881" cy="261610"/>
          </a:xfrm>
          <a:prstGeom prst="rect">
            <a:avLst/>
          </a:prstGeom>
          <a:noFill/>
        </p:spPr>
        <p:txBody>
          <a:bodyPr wrap="square" rtlCol="0">
            <a:spAutoFit/>
          </a:bodyPr>
          <a:lstStyle/>
          <a:p>
            <a:r>
              <a:rPr lang="en-US" sz="1100" dirty="0"/>
              <a:t>Church family</a:t>
            </a:r>
          </a:p>
        </p:txBody>
      </p:sp>
      <p:sp>
        <p:nvSpPr>
          <p:cNvPr id="35" name="TextBox 34">
            <a:extLst>
              <a:ext uri="{FF2B5EF4-FFF2-40B4-BE49-F238E27FC236}">
                <a16:creationId xmlns:a16="http://schemas.microsoft.com/office/drawing/2014/main" id="{B3FA605E-C62F-9806-803C-5021382A22B5}"/>
              </a:ext>
            </a:extLst>
          </p:cNvPr>
          <p:cNvSpPr txBox="1"/>
          <p:nvPr/>
        </p:nvSpPr>
        <p:spPr>
          <a:xfrm>
            <a:off x="4612401" y="4659586"/>
            <a:ext cx="1917881" cy="261610"/>
          </a:xfrm>
          <a:prstGeom prst="rect">
            <a:avLst/>
          </a:prstGeom>
          <a:noFill/>
        </p:spPr>
        <p:txBody>
          <a:bodyPr wrap="square" rtlCol="0">
            <a:spAutoFit/>
          </a:bodyPr>
          <a:lstStyle/>
          <a:p>
            <a:r>
              <a:rPr lang="en-US" sz="1100" dirty="0"/>
              <a:t>Safe if at home</a:t>
            </a:r>
          </a:p>
        </p:txBody>
      </p:sp>
      <p:sp>
        <p:nvSpPr>
          <p:cNvPr id="36" name="TextBox 35">
            <a:extLst>
              <a:ext uri="{FF2B5EF4-FFF2-40B4-BE49-F238E27FC236}">
                <a16:creationId xmlns:a16="http://schemas.microsoft.com/office/drawing/2014/main" id="{49CA62DF-9321-A492-9000-5512457F2777}"/>
              </a:ext>
            </a:extLst>
          </p:cNvPr>
          <p:cNvSpPr txBox="1"/>
          <p:nvPr/>
        </p:nvSpPr>
        <p:spPr>
          <a:xfrm>
            <a:off x="4773108" y="5052371"/>
            <a:ext cx="1917881" cy="261610"/>
          </a:xfrm>
          <a:prstGeom prst="rect">
            <a:avLst/>
          </a:prstGeom>
          <a:noFill/>
        </p:spPr>
        <p:txBody>
          <a:bodyPr wrap="square" rtlCol="0">
            <a:spAutoFit/>
          </a:bodyPr>
          <a:lstStyle/>
          <a:p>
            <a:r>
              <a:rPr lang="en-US" sz="1100" dirty="0"/>
              <a:t>Highly filtered ideas</a:t>
            </a:r>
          </a:p>
        </p:txBody>
      </p:sp>
      <p:sp>
        <p:nvSpPr>
          <p:cNvPr id="37" name="TextBox 36">
            <a:extLst>
              <a:ext uri="{FF2B5EF4-FFF2-40B4-BE49-F238E27FC236}">
                <a16:creationId xmlns:a16="http://schemas.microsoft.com/office/drawing/2014/main" id="{00656EE3-1626-AE56-40DB-F9EF31ABC25A}"/>
              </a:ext>
            </a:extLst>
          </p:cNvPr>
          <p:cNvSpPr txBox="1"/>
          <p:nvPr/>
        </p:nvSpPr>
        <p:spPr>
          <a:xfrm>
            <a:off x="6417912" y="4221303"/>
            <a:ext cx="1362812" cy="430887"/>
          </a:xfrm>
          <a:prstGeom prst="rect">
            <a:avLst/>
          </a:prstGeom>
          <a:noFill/>
        </p:spPr>
        <p:txBody>
          <a:bodyPr wrap="square" rtlCol="0">
            <a:spAutoFit/>
          </a:bodyPr>
          <a:lstStyle/>
          <a:p>
            <a:r>
              <a:rPr lang="en-US" sz="1100" dirty="0"/>
              <a:t>Pretend realities of life don’t exist</a:t>
            </a:r>
          </a:p>
        </p:txBody>
      </p:sp>
      <p:sp>
        <p:nvSpPr>
          <p:cNvPr id="38" name="TextBox 37">
            <a:extLst>
              <a:ext uri="{FF2B5EF4-FFF2-40B4-BE49-F238E27FC236}">
                <a16:creationId xmlns:a16="http://schemas.microsoft.com/office/drawing/2014/main" id="{2AB4F8DE-4AE9-B0E1-F970-71CCD7A53A25}"/>
              </a:ext>
            </a:extLst>
          </p:cNvPr>
          <p:cNvSpPr txBox="1"/>
          <p:nvPr/>
        </p:nvSpPr>
        <p:spPr>
          <a:xfrm>
            <a:off x="4637691" y="4169265"/>
            <a:ext cx="1917881" cy="261610"/>
          </a:xfrm>
          <a:prstGeom prst="rect">
            <a:avLst/>
          </a:prstGeom>
          <a:noFill/>
        </p:spPr>
        <p:txBody>
          <a:bodyPr wrap="square" rtlCol="0">
            <a:spAutoFit/>
          </a:bodyPr>
          <a:lstStyle/>
          <a:p>
            <a:r>
              <a:rPr lang="en-US" sz="1100" dirty="0"/>
              <a:t>Naivete</a:t>
            </a:r>
          </a:p>
        </p:txBody>
      </p:sp>
      <p:sp>
        <p:nvSpPr>
          <p:cNvPr id="39" name="TextBox 38">
            <a:extLst>
              <a:ext uri="{FF2B5EF4-FFF2-40B4-BE49-F238E27FC236}">
                <a16:creationId xmlns:a16="http://schemas.microsoft.com/office/drawing/2014/main" id="{42AA342E-1EC8-D646-BEDF-58CB42B539D5}"/>
              </a:ext>
            </a:extLst>
          </p:cNvPr>
          <p:cNvSpPr txBox="1"/>
          <p:nvPr/>
        </p:nvSpPr>
        <p:spPr>
          <a:xfrm>
            <a:off x="8037492" y="5106305"/>
            <a:ext cx="2370765" cy="646331"/>
          </a:xfrm>
          <a:prstGeom prst="rect">
            <a:avLst/>
          </a:prstGeom>
          <a:noFill/>
        </p:spPr>
        <p:txBody>
          <a:bodyPr wrap="square" rtlCol="0">
            <a:spAutoFit/>
          </a:bodyPr>
          <a:lstStyle/>
          <a:p>
            <a:r>
              <a:rPr lang="en-US" dirty="0"/>
              <a:t>Harsh realities of a fallen world</a:t>
            </a:r>
          </a:p>
        </p:txBody>
      </p:sp>
      <p:sp>
        <p:nvSpPr>
          <p:cNvPr id="40" name="TextBox 39">
            <a:extLst>
              <a:ext uri="{FF2B5EF4-FFF2-40B4-BE49-F238E27FC236}">
                <a16:creationId xmlns:a16="http://schemas.microsoft.com/office/drawing/2014/main" id="{41CF35FA-4557-52A3-4A87-ED58936555AD}"/>
              </a:ext>
            </a:extLst>
          </p:cNvPr>
          <p:cNvSpPr txBox="1"/>
          <p:nvPr/>
        </p:nvSpPr>
        <p:spPr>
          <a:xfrm>
            <a:off x="1828283" y="5167615"/>
            <a:ext cx="2370765" cy="646331"/>
          </a:xfrm>
          <a:prstGeom prst="rect">
            <a:avLst/>
          </a:prstGeom>
          <a:noFill/>
        </p:spPr>
        <p:txBody>
          <a:bodyPr wrap="square" rtlCol="0">
            <a:spAutoFit/>
          </a:bodyPr>
          <a:lstStyle/>
          <a:p>
            <a:r>
              <a:rPr lang="en-US" dirty="0"/>
              <a:t>Realistic view of unsaved humanity</a:t>
            </a:r>
          </a:p>
        </p:txBody>
      </p:sp>
      <p:sp>
        <p:nvSpPr>
          <p:cNvPr id="42" name="TextBox 41">
            <a:extLst>
              <a:ext uri="{FF2B5EF4-FFF2-40B4-BE49-F238E27FC236}">
                <a16:creationId xmlns:a16="http://schemas.microsoft.com/office/drawing/2014/main" id="{A7D5292C-82C0-6D9D-A4A5-7847AFC0B81B}"/>
              </a:ext>
            </a:extLst>
          </p:cNvPr>
          <p:cNvSpPr txBox="1"/>
          <p:nvPr/>
        </p:nvSpPr>
        <p:spPr>
          <a:xfrm>
            <a:off x="5088909" y="5429471"/>
            <a:ext cx="2145462" cy="261610"/>
          </a:xfrm>
          <a:prstGeom prst="rect">
            <a:avLst/>
          </a:prstGeom>
          <a:noFill/>
        </p:spPr>
        <p:txBody>
          <a:bodyPr wrap="square" rtlCol="0">
            <a:spAutoFit/>
          </a:bodyPr>
          <a:lstStyle/>
          <a:p>
            <a:r>
              <a:rPr lang="en-US" sz="1100" dirty="0"/>
              <a:t>All Christians can be trusted</a:t>
            </a:r>
          </a:p>
        </p:txBody>
      </p:sp>
      <p:sp>
        <p:nvSpPr>
          <p:cNvPr id="43" name="TextBox 42">
            <a:extLst>
              <a:ext uri="{FF2B5EF4-FFF2-40B4-BE49-F238E27FC236}">
                <a16:creationId xmlns:a16="http://schemas.microsoft.com/office/drawing/2014/main" id="{BC401294-546F-4BA2-DB67-A6CB541FC152}"/>
              </a:ext>
            </a:extLst>
          </p:cNvPr>
          <p:cNvSpPr txBox="1"/>
          <p:nvPr/>
        </p:nvSpPr>
        <p:spPr>
          <a:xfrm>
            <a:off x="6457783" y="4837608"/>
            <a:ext cx="1117272" cy="430887"/>
          </a:xfrm>
          <a:prstGeom prst="rect">
            <a:avLst/>
          </a:prstGeom>
          <a:noFill/>
        </p:spPr>
        <p:txBody>
          <a:bodyPr wrap="square" rtlCol="0">
            <a:spAutoFit/>
          </a:bodyPr>
          <a:lstStyle/>
          <a:p>
            <a:r>
              <a:rPr lang="en-US" sz="1100" dirty="0"/>
              <a:t>Fear, worry, and anxiety</a:t>
            </a:r>
          </a:p>
        </p:txBody>
      </p:sp>
    </p:spTree>
    <p:extLst>
      <p:ext uri="{BB962C8B-B14F-4D97-AF65-F5344CB8AC3E}">
        <p14:creationId xmlns:p14="http://schemas.microsoft.com/office/powerpoint/2010/main" val="20661511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C124BFB-F798-ED55-CC9D-3107DBA0FB1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255FF74A-61B0-414C-D400-5F60996B5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3C7EA6-97CC-29CC-45DE-4305A4C19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8ECE0A48-E10A-7819-F53A-7D24843E7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2D5219C-AC50-2E17-0E8A-F804780AE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36D1DFB-B5C1-AD4A-E371-21B4CF2FA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296AAFD-3B0F-8BB2-1919-9846CC2D4922}"/>
              </a:ext>
            </a:extLst>
          </p:cNvPr>
          <p:cNvSpPr>
            <a:spLocks noGrp="1"/>
          </p:cNvSpPr>
          <p:nvPr>
            <p:ph type="title"/>
          </p:nvPr>
        </p:nvSpPr>
        <p:spPr>
          <a:xfrm>
            <a:off x="1535371" y="1044054"/>
            <a:ext cx="10013709" cy="1030360"/>
          </a:xfrm>
        </p:spPr>
        <p:txBody>
          <a:bodyPr vert="horz" lIns="109728" tIns="109728" rIns="109728" bIns="91440" rtlCol="0" anchor="ctr">
            <a:normAutofit/>
          </a:bodyPr>
          <a:lstStyle/>
          <a:p>
            <a:pPr>
              <a:lnSpc>
                <a:spcPct val="150000"/>
              </a:lnSpc>
            </a:pPr>
            <a:r>
              <a:rPr lang="en-US" sz="3600" dirty="0">
                <a:solidFill>
                  <a:schemeClr val="bg1"/>
                </a:solidFill>
              </a:rPr>
              <a:t>The right kind of bubble</a:t>
            </a:r>
          </a:p>
        </p:txBody>
      </p:sp>
      <p:sp>
        <p:nvSpPr>
          <p:cNvPr id="20" name="Rectangle 19">
            <a:extLst>
              <a:ext uri="{FF2B5EF4-FFF2-40B4-BE49-F238E27FC236}">
                <a16:creationId xmlns:a16="http://schemas.microsoft.com/office/drawing/2014/main" id="{B9223D84-C70F-6B1E-768B-7CB7FF2F22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CA37458-B2A2-4134-152B-AE6BB5E5A927}"/>
              </a:ext>
            </a:extLst>
          </p:cNvPr>
          <p:cNvSpPr/>
          <p:nvPr/>
        </p:nvSpPr>
        <p:spPr>
          <a:xfrm>
            <a:off x="4209312" y="2837373"/>
            <a:ext cx="3773375" cy="33134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0E5F1F73-F43B-6987-A7C6-9C906ED39A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Child with balloon outline">
            <a:extLst>
              <a:ext uri="{FF2B5EF4-FFF2-40B4-BE49-F238E27FC236}">
                <a16:creationId xmlns:a16="http://schemas.microsoft.com/office/drawing/2014/main" id="{9909CB88-9D1E-AA66-395A-B74A307BC8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799" y="3925529"/>
            <a:ext cx="914400" cy="914400"/>
          </a:xfrm>
          <a:prstGeom prst="rect">
            <a:avLst/>
          </a:prstGeom>
        </p:spPr>
      </p:pic>
      <p:sp>
        <p:nvSpPr>
          <p:cNvPr id="40" name="TextBox 39">
            <a:extLst>
              <a:ext uri="{FF2B5EF4-FFF2-40B4-BE49-F238E27FC236}">
                <a16:creationId xmlns:a16="http://schemas.microsoft.com/office/drawing/2014/main" id="{3DB7B45F-88DD-7ABD-74FC-16F813C87D7C}"/>
              </a:ext>
            </a:extLst>
          </p:cNvPr>
          <p:cNvSpPr txBox="1"/>
          <p:nvPr/>
        </p:nvSpPr>
        <p:spPr>
          <a:xfrm>
            <a:off x="7853861" y="2831603"/>
            <a:ext cx="2370765" cy="369332"/>
          </a:xfrm>
          <a:prstGeom prst="rect">
            <a:avLst/>
          </a:prstGeom>
          <a:noFill/>
        </p:spPr>
        <p:txBody>
          <a:bodyPr wrap="square" rtlCol="0">
            <a:spAutoFit/>
          </a:bodyPr>
          <a:lstStyle/>
          <a:p>
            <a:r>
              <a:rPr lang="en-US" dirty="0"/>
              <a:t>Abusers</a:t>
            </a:r>
          </a:p>
        </p:txBody>
      </p:sp>
      <p:sp>
        <p:nvSpPr>
          <p:cNvPr id="2" name="TextBox 1">
            <a:extLst>
              <a:ext uri="{FF2B5EF4-FFF2-40B4-BE49-F238E27FC236}">
                <a16:creationId xmlns:a16="http://schemas.microsoft.com/office/drawing/2014/main" id="{B8884494-2810-0F86-C7BF-6971A30E9CDF}"/>
              </a:ext>
            </a:extLst>
          </p:cNvPr>
          <p:cNvSpPr txBox="1"/>
          <p:nvPr/>
        </p:nvSpPr>
        <p:spPr>
          <a:xfrm>
            <a:off x="4985452" y="3220049"/>
            <a:ext cx="653348" cy="261610"/>
          </a:xfrm>
          <a:prstGeom prst="rect">
            <a:avLst/>
          </a:prstGeom>
          <a:noFill/>
        </p:spPr>
        <p:txBody>
          <a:bodyPr wrap="square" rtlCol="0">
            <a:spAutoFit/>
          </a:bodyPr>
          <a:lstStyle/>
          <a:p>
            <a:r>
              <a:rPr lang="en-US" sz="1100" dirty="0"/>
              <a:t>Truth</a:t>
            </a:r>
          </a:p>
        </p:txBody>
      </p:sp>
      <p:sp>
        <p:nvSpPr>
          <p:cNvPr id="3" name="TextBox 2">
            <a:extLst>
              <a:ext uri="{FF2B5EF4-FFF2-40B4-BE49-F238E27FC236}">
                <a16:creationId xmlns:a16="http://schemas.microsoft.com/office/drawing/2014/main" id="{92CF4841-D0CA-9482-6449-335C8C917EBF}"/>
              </a:ext>
            </a:extLst>
          </p:cNvPr>
          <p:cNvSpPr txBox="1"/>
          <p:nvPr/>
        </p:nvSpPr>
        <p:spPr>
          <a:xfrm>
            <a:off x="8308566" y="3482281"/>
            <a:ext cx="3021848" cy="646331"/>
          </a:xfrm>
          <a:prstGeom prst="rect">
            <a:avLst/>
          </a:prstGeom>
          <a:noFill/>
        </p:spPr>
        <p:txBody>
          <a:bodyPr wrap="square" rtlCol="0">
            <a:spAutoFit/>
          </a:bodyPr>
          <a:lstStyle/>
          <a:p>
            <a:r>
              <a:rPr lang="en-US" dirty="0"/>
              <a:t>Sexual predators (online and in-person)</a:t>
            </a:r>
          </a:p>
        </p:txBody>
      </p:sp>
      <p:sp>
        <p:nvSpPr>
          <p:cNvPr id="5" name="TextBox 4">
            <a:extLst>
              <a:ext uri="{FF2B5EF4-FFF2-40B4-BE49-F238E27FC236}">
                <a16:creationId xmlns:a16="http://schemas.microsoft.com/office/drawing/2014/main" id="{15943138-D678-029C-B580-C269DC2C7AD2}"/>
              </a:ext>
            </a:extLst>
          </p:cNvPr>
          <p:cNvSpPr txBox="1"/>
          <p:nvPr/>
        </p:nvSpPr>
        <p:spPr>
          <a:xfrm>
            <a:off x="8308566" y="4309442"/>
            <a:ext cx="3362323" cy="646331"/>
          </a:xfrm>
          <a:prstGeom prst="rect">
            <a:avLst/>
          </a:prstGeom>
          <a:noFill/>
        </p:spPr>
        <p:txBody>
          <a:bodyPr wrap="square" rtlCol="0">
            <a:spAutoFit/>
          </a:bodyPr>
          <a:lstStyle/>
          <a:p>
            <a:r>
              <a:rPr lang="en-US" dirty="0"/>
              <a:t>Content and conversation not suitable for age</a:t>
            </a:r>
          </a:p>
        </p:txBody>
      </p:sp>
      <p:sp>
        <p:nvSpPr>
          <p:cNvPr id="6" name="TextBox 5">
            <a:extLst>
              <a:ext uri="{FF2B5EF4-FFF2-40B4-BE49-F238E27FC236}">
                <a16:creationId xmlns:a16="http://schemas.microsoft.com/office/drawing/2014/main" id="{766EC114-330C-3603-5750-2D140264BBBB}"/>
              </a:ext>
            </a:extLst>
          </p:cNvPr>
          <p:cNvSpPr txBox="1"/>
          <p:nvPr/>
        </p:nvSpPr>
        <p:spPr>
          <a:xfrm>
            <a:off x="8014690" y="5091092"/>
            <a:ext cx="3656199" cy="369332"/>
          </a:xfrm>
          <a:prstGeom prst="rect">
            <a:avLst/>
          </a:prstGeom>
          <a:noFill/>
        </p:spPr>
        <p:txBody>
          <a:bodyPr wrap="square" rtlCol="0">
            <a:spAutoFit/>
          </a:bodyPr>
          <a:lstStyle/>
          <a:p>
            <a:r>
              <a:rPr lang="en-US" dirty="0"/>
              <a:t>Corrupting content and ideas</a:t>
            </a:r>
          </a:p>
        </p:txBody>
      </p:sp>
      <p:sp>
        <p:nvSpPr>
          <p:cNvPr id="8" name="TextBox 7">
            <a:extLst>
              <a:ext uri="{FF2B5EF4-FFF2-40B4-BE49-F238E27FC236}">
                <a16:creationId xmlns:a16="http://schemas.microsoft.com/office/drawing/2014/main" id="{CF8B3057-1D04-7779-21F5-1B6615176EAF}"/>
              </a:ext>
            </a:extLst>
          </p:cNvPr>
          <p:cNvSpPr txBox="1"/>
          <p:nvPr/>
        </p:nvSpPr>
        <p:spPr>
          <a:xfrm>
            <a:off x="7768591" y="5544546"/>
            <a:ext cx="4101797" cy="369332"/>
          </a:xfrm>
          <a:prstGeom prst="rect">
            <a:avLst/>
          </a:prstGeom>
          <a:noFill/>
        </p:spPr>
        <p:txBody>
          <a:bodyPr wrap="square" rtlCol="0">
            <a:spAutoFit/>
          </a:bodyPr>
          <a:lstStyle/>
          <a:p>
            <a:r>
              <a:rPr lang="en-US" dirty="0"/>
              <a:t>Addictive substances and activities</a:t>
            </a:r>
          </a:p>
        </p:txBody>
      </p:sp>
      <p:sp>
        <p:nvSpPr>
          <p:cNvPr id="15" name="TextBox 14">
            <a:extLst>
              <a:ext uri="{FF2B5EF4-FFF2-40B4-BE49-F238E27FC236}">
                <a16:creationId xmlns:a16="http://schemas.microsoft.com/office/drawing/2014/main" id="{69D5A1D4-E870-487E-7C86-0922B7B61AE2}"/>
              </a:ext>
            </a:extLst>
          </p:cNvPr>
          <p:cNvSpPr txBox="1"/>
          <p:nvPr/>
        </p:nvSpPr>
        <p:spPr>
          <a:xfrm>
            <a:off x="3063919" y="2692918"/>
            <a:ext cx="1982463" cy="369332"/>
          </a:xfrm>
          <a:prstGeom prst="rect">
            <a:avLst/>
          </a:prstGeom>
          <a:noFill/>
        </p:spPr>
        <p:txBody>
          <a:bodyPr wrap="square" rtlCol="0">
            <a:spAutoFit/>
          </a:bodyPr>
          <a:lstStyle/>
          <a:p>
            <a:r>
              <a:rPr lang="en-US" dirty="0"/>
              <a:t>Unsafe people </a:t>
            </a:r>
          </a:p>
        </p:txBody>
      </p:sp>
      <p:sp>
        <p:nvSpPr>
          <p:cNvPr id="17" name="TextBox 16">
            <a:extLst>
              <a:ext uri="{FF2B5EF4-FFF2-40B4-BE49-F238E27FC236}">
                <a16:creationId xmlns:a16="http://schemas.microsoft.com/office/drawing/2014/main" id="{FBA2E57F-E58E-617C-560C-05D875D99224}"/>
              </a:ext>
            </a:extLst>
          </p:cNvPr>
          <p:cNvSpPr txBox="1"/>
          <p:nvPr/>
        </p:nvSpPr>
        <p:spPr>
          <a:xfrm>
            <a:off x="1775210" y="3290915"/>
            <a:ext cx="2166954" cy="369332"/>
          </a:xfrm>
          <a:prstGeom prst="rect">
            <a:avLst/>
          </a:prstGeom>
          <a:noFill/>
        </p:spPr>
        <p:txBody>
          <a:bodyPr wrap="square" rtlCol="0">
            <a:spAutoFit/>
          </a:bodyPr>
          <a:lstStyle/>
          <a:p>
            <a:r>
              <a:rPr lang="en-US" dirty="0"/>
              <a:t>Sinful influences</a:t>
            </a:r>
          </a:p>
        </p:txBody>
      </p:sp>
      <p:sp>
        <p:nvSpPr>
          <p:cNvPr id="19" name="TextBox 18">
            <a:extLst>
              <a:ext uri="{FF2B5EF4-FFF2-40B4-BE49-F238E27FC236}">
                <a16:creationId xmlns:a16="http://schemas.microsoft.com/office/drawing/2014/main" id="{BBDF4D8D-3C77-AC0A-21D9-C08C7F2E4F37}"/>
              </a:ext>
            </a:extLst>
          </p:cNvPr>
          <p:cNvSpPr txBox="1"/>
          <p:nvPr/>
        </p:nvSpPr>
        <p:spPr>
          <a:xfrm>
            <a:off x="1410088" y="3732881"/>
            <a:ext cx="2904892" cy="646331"/>
          </a:xfrm>
          <a:prstGeom prst="rect">
            <a:avLst/>
          </a:prstGeom>
          <a:noFill/>
        </p:spPr>
        <p:txBody>
          <a:bodyPr wrap="square" rtlCol="0">
            <a:spAutoFit/>
          </a:bodyPr>
          <a:lstStyle/>
          <a:p>
            <a:r>
              <a:rPr lang="en-US" dirty="0"/>
              <a:t>Unhealthy romantic relationships</a:t>
            </a:r>
          </a:p>
        </p:txBody>
      </p:sp>
      <p:sp>
        <p:nvSpPr>
          <p:cNvPr id="21" name="TextBox 20">
            <a:extLst>
              <a:ext uri="{FF2B5EF4-FFF2-40B4-BE49-F238E27FC236}">
                <a16:creationId xmlns:a16="http://schemas.microsoft.com/office/drawing/2014/main" id="{434606B0-6F2A-9DF2-7323-A9C21641CB79}"/>
              </a:ext>
            </a:extLst>
          </p:cNvPr>
          <p:cNvSpPr txBox="1"/>
          <p:nvPr/>
        </p:nvSpPr>
        <p:spPr>
          <a:xfrm>
            <a:off x="5703185" y="2397679"/>
            <a:ext cx="1080524" cy="369332"/>
          </a:xfrm>
          <a:prstGeom prst="rect">
            <a:avLst/>
          </a:prstGeom>
          <a:noFill/>
        </p:spPr>
        <p:txBody>
          <a:bodyPr wrap="square" rtlCol="0">
            <a:spAutoFit/>
          </a:bodyPr>
          <a:lstStyle/>
          <a:p>
            <a:r>
              <a:rPr lang="en-US" dirty="0"/>
              <a:t>Evil</a:t>
            </a:r>
          </a:p>
        </p:txBody>
      </p:sp>
      <p:sp>
        <p:nvSpPr>
          <p:cNvPr id="23" name="TextBox 22">
            <a:extLst>
              <a:ext uri="{FF2B5EF4-FFF2-40B4-BE49-F238E27FC236}">
                <a16:creationId xmlns:a16="http://schemas.microsoft.com/office/drawing/2014/main" id="{C2493563-1007-D41D-DBD1-4C757B76FE88}"/>
              </a:ext>
            </a:extLst>
          </p:cNvPr>
          <p:cNvSpPr txBox="1"/>
          <p:nvPr/>
        </p:nvSpPr>
        <p:spPr>
          <a:xfrm>
            <a:off x="5467965" y="6221206"/>
            <a:ext cx="1809093" cy="369332"/>
          </a:xfrm>
          <a:prstGeom prst="rect">
            <a:avLst/>
          </a:prstGeom>
          <a:noFill/>
        </p:spPr>
        <p:txBody>
          <a:bodyPr wrap="square" rtlCol="0">
            <a:spAutoFit/>
          </a:bodyPr>
          <a:lstStyle/>
          <a:p>
            <a:r>
              <a:rPr lang="en-US" dirty="0"/>
              <a:t>Foolishness</a:t>
            </a:r>
          </a:p>
        </p:txBody>
      </p:sp>
      <p:sp>
        <p:nvSpPr>
          <p:cNvPr id="24" name="TextBox 23">
            <a:extLst>
              <a:ext uri="{FF2B5EF4-FFF2-40B4-BE49-F238E27FC236}">
                <a16:creationId xmlns:a16="http://schemas.microsoft.com/office/drawing/2014/main" id="{C7CF3F47-2519-A9FD-11EC-EF2C714F8A57}"/>
              </a:ext>
            </a:extLst>
          </p:cNvPr>
          <p:cNvSpPr txBox="1"/>
          <p:nvPr/>
        </p:nvSpPr>
        <p:spPr>
          <a:xfrm>
            <a:off x="1268187" y="4522139"/>
            <a:ext cx="3002512" cy="369332"/>
          </a:xfrm>
          <a:prstGeom prst="rect">
            <a:avLst/>
          </a:prstGeom>
          <a:noFill/>
        </p:spPr>
        <p:txBody>
          <a:bodyPr wrap="square" rtlCol="0">
            <a:spAutoFit/>
          </a:bodyPr>
          <a:lstStyle/>
          <a:p>
            <a:r>
              <a:rPr lang="en-US" dirty="0"/>
              <a:t>Destructive online habits</a:t>
            </a:r>
          </a:p>
        </p:txBody>
      </p:sp>
      <p:sp>
        <p:nvSpPr>
          <p:cNvPr id="25" name="TextBox 24">
            <a:extLst>
              <a:ext uri="{FF2B5EF4-FFF2-40B4-BE49-F238E27FC236}">
                <a16:creationId xmlns:a16="http://schemas.microsoft.com/office/drawing/2014/main" id="{58E96F8B-717A-1887-686A-CEF1B01F2A89}"/>
              </a:ext>
            </a:extLst>
          </p:cNvPr>
          <p:cNvSpPr txBox="1"/>
          <p:nvPr/>
        </p:nvSpPr>
        <p:spPr>
          <a:xfrm>
            <a:off x="1590870" y="4993144"/>
            <a:ext cx="2569128" cy="646331"/>
          </a:xfrm>
          <a:prstGeom prst="rect">
            <a:avLst/>
          </a:prstGeom>
          <a:noFill/>
        </p:spPr>
        <p:txBody>
          <a:bodyPr wrap="square" rtlCol="0">
            <a:spAutoFit/>
          </a:bodyPr>
          <a:lstStyle/>
          <a:p>
            <a:r>
              <a:rPr lang="en-US" dirty="0"/>
              <a:t>Drugs, Alcohol, sex outside of marriage</a:t>
            </a:r>
          </a:p>
        </p:txBody>
      </p:sp>
      <p:sp>
        <p:nvSpPr>
          <p:cNvPr id="30" name="TextBox 29">
            <a:extLst>
              <a:ext uri="{FF2B5EF4-FFF2-40B4-BE49-F238E27FC236}">
                <a16:creationId xmlns:a16="http://schemas.microsoft.com/office/drawing/2014/main" id="{B9AFAF39-7A68-676C-845E-51B0855BD839}"/>
              </a:ext>
            </a:extLst>
          </p:cNvPr>
          <p:cNvSpPr txBox="1"/>
          <p:nvPr/>
        </p:nvSpPr>
        <p:spPr>
          <a:xfrm>
            <a:off x="5498780" y="3000526"/>
            <a:ext cx="1260989" cy="261610"/>
          </a:xfrm>
          <a:prstGeom prst="rect">
            <a:avLst/>
          </a:prstGeom>
          <a:noFill/>
        </p:spPr>
        <p:txBody>
          <a:bodyPr wrap="square" rtlCol="0">
            <a:spAutoFit/>
          </a:bodyPr>
          <a:lstStyle/>
          <a:p>
            <a:r>
              <a:rPr lang="en-US" sz="1100" dirty="0"/>
              <a:t>Discernment</a:t>
            </a:r>
          </a:p>
        </p:txBody>
      </p:sp>
      <p:sp>
        <p:nvSpPr>
          <p:cNvPr id="41" name="TextBox 40">
            <a:extLst>
              <a:ext uri="{FF2B5EF4-FFF2-40B4-BE49-F238E27FC236}">
                <a16:creationId xmlns:a16="http://schemas.microsoft.com/office/drawing/2014/main" id="{E366923B-F458-4F87-56EB-8E123E8A601F}"/>
              </a:ext>
            </a:extLst>
          </p:cNvPr>
          <p:cNvSpPr txBox="1"/>
          <p:nvPr/>
        </p:nvSpPr>
        <p:spPr>
          <a:xfrm>
            <a:off x="6372511" y="3236606"/>
            <a:ext cx="1260989" cy="261610"/>
          </a:xfrm>
          <a:prstGeom prst="rect">
            <a:avLst/>
          </a:prstGeom>
          <a:noFill/>
        </p:spPr>
        <p:txBody>
          <a:bodyPr wrap="square" rtlCol="0">
            <a:spAutoFit/>
          </a:bodyPr>
          <a:lstStyle/>
          <a:p>
            <a:r>
              <a:rPr lang="en-US" sz="1100" dirty="0"/>
              <a:t>Wisdom</a:t>
            </a:r>
          </a:p>
        </p:txBody>
      </p:sp>
      <p:sp>
        <p:nvSpPr>
          <p:cNvPr id="43" name="TextBox 42">
            <a:extLst>
              <a:ext uri="{FF2B5EF4-FFF2-40B4-BE49-F238E27FC236}">
                <a16:creationId xmlns:a16="http://schemas.microsoft.com/office/drawing/2014/main" id="{6846A549-2F40-2163-77C7-3D0E6E0FE3AB}"/>
              </a:ext>
            </a:extLst>
          </p:cNvPr>
          <p:cNvSpPr txBox="1"/>
          <p:nvPr/>
        </p:nvSpPr>
        <p:spPr>
          <a:xfrm>
            <a:off x="4604981" y="3559519"/>
            <a:ext cx="1333703" cy="430887"/>
          </a:xfrm>
          <a:prstGeom prst="rect">
            <a:avLst/>
          </a:prstGeom>
          <a:noFill/>
        </p:spPr>
        <p:txBody>
          <a:bodyPr wrap="square" rtlCol="0">
            <a:spAutoFit/>
          </a:bodyPr>
          <a:lstStyle/>
          <a:p>
            <a:r>
              <a:rPr lang="en-US" sz="1100" dirty="0"/>
              <a:t>Age-appropriate awareness</a:t>
            </a:r>
          </a:p>
        </p:txBody>
      </p:sp>
      <p:sp>
        <p:nvSpPr>
          <p:cNvPr id="44" name="TextBox 43">
            <a:extLst>
              <a:ext uri="{FF2B5EF4-FFF2-40B4-BE49-F238E27FC236}">
                <a16:creationId xmlns:a16="http://schemas.microsoft.com/office/drawing/2014/main" id="{BFDE354B-77F4-9D18-4CA3-380736F62FDD}"/>
              </a:ext>
            </a:extLst>
          </p:cNvPr>
          <p:cNvSpPr txBox="1"/>
          <p:nvPr/>
        </p:nvSpPr>
        <p:spPr>
          <a:xfrm>
            <a:off x="4369482" y="4065977"/>
            <a:ext cx="1411886" cy="430887"/>
          </a:xfrm>
          <a:prstGeom prst="rect">
            <a:avLst/>
          </a:prstGeom>
          <a:noFill/>
        </p:spPr>
        <p:txBody>
          <a:bodyPr wrap="square" rtlCol="0">
            <a:spAutoFit/>
          </a:bodyPr>
          <a:lstStyle/>
          <a:p>
            <a:r>
              <a:rPr lang="en-US" sz="1100" dirty="0"/>
              <a:t>Acknowledgment of weaknesses</a:t>
            </a:r>
          </a:p>
        </p:txBody>
      </p:sp>
      <p:sp>
        <p:nvSpPr>
          <p:cNvPr id="45" name="TextBox 44">
            <a:extLst>
              <a:ext uri="{FF2B5EF4-FFF2-40B4-BE49-F238E27FC236}">
                <a16:creationId xmlns:a16="http://schemas.microsoft.com/office/drawing/2014/main" id="{E2376A9F-064F-733F-B846-2D5A7A00AB81}"/>
              </a:ext>
            </a:extLst>
          </p:cNvPr>
          <p:cNvSpPr txBox="1"/>
          <p:nvPr/>
        </p:nvSpPr>
        <p:spPr>
          <a:xfrm>
            <a:off x="6419799" y="3559518"/>
            <a:ext cx="1150552" cy="430887"/>
          </a:xfrm>
          <a:prstGeom prst="rect">
            <a:avLst/>
          </a:prstGeom>
          <a:noFill/>
        </p:spPr>
        <p:txBody>
          <a:bodyPr wrap="square" rtlCol="0">
            <a:spAutoFit/>
          </a:bodyPr>
          <a:lstStyle/>
          <a:p>
            <a:r>
              <a:rPr lang="en-US" sz="1100" dirty="0"/>
              <a:t>Knowledge of the Bible</a:t>
            </a:r>
          </a:p>
        </p:txBody>
      </p:sp>
      <p:sp>
        <p:nvSpPr>
          <p:cNvPr id="46" name="TextBox 45">
            <a:extLst>
              <a:ext uri="{FF2B5EF4-FFF2-40B4-BE49-F238E27FC236}">
                <a16:creationId xmlns:a16="http://schemas.microsoft.com/office/drawing/2014/main" id="{1DA788E3-0B5D-E764-9468-1DD9B66FC709}"/>
              </a:ext>
            </a:extLst>
          </p:cNvPr>
          <p:cNvSpPr txBox="1"/>
          <p:nvPr/>
        </p:nvSpPr>
        <p:spPr>
          <a:xfrm>
            <a:off x="6615383" y="4000250"/>
            <a:ext cx="932325" cy="430887"/>
          </a:xfrm>
          <a:prstGeom prst="rect">
            <a:avLst/>
          </a:prstGeom>
          <a:noFill/>
        </p:spPr>
        <p:txBody>
          <a:bodyPr wrap="square" rtlCol="0">
            <a:spAutoFit/>
          </a:bodyPr>
          <a:lstStyle/>
          <a:p>
            <a:r>
              <a:rPr lang="en-US" sz="1100" dirty="0"/>
              <a:t>Gospel and grace</a:t>
            </a:r>
          </a:p>
        </p:txBody>
      </p:sp>
      <p:sp>
        <p:nvSpPr>
          <p:cNvPr id="47" name="TextBox 46">
            <a:extLst>
              <a:ext uri="{FF2B5EF4-FFF2-40B4-BE49-F238E27FC236}">
                <a16:creationId xmlns:a16="http://schemas.microsoft.com/office/drawing/2014/main" id="{EAF0559B-1E68-4EC6-E54D-24EA0E16CB9F}"/>
              </a:ext>
            </a:extLst>
          </p:cNvPr>
          <p:cNvSpPr txBox="1"/>
          <p:nvPr/>
        </p:nvSpPr>
        <p:spPr>
          <a:xfrm>
            <a:off x="4497523" y="4583422"/>
            <a:ext cx="1117272" cy="430887"/>
          </a:xfrm>
          <a:prstGeom prst="rect">
            <a:avLst/>
          </a:prstGeom>
          <a:noFill/>
        </p:spPr>
        <p:txBody>
          <a:bodyPr wrap="square" rtlCol="0">
            <a:spAutoFit/>
          </a:bodyPr>
          <a:lstStyle/>
          <a:p>
            <a:r>
              <a:rPr lang="en-US" sz="1100" dirty="0"/>
              <a:t>Biblical Worldview</a:t>
            </a:r>
          </a:p>
        </p:txBody>
      </p:sp>
      <p:sp>
        <p:nvSpPr>
          <p:cNvPr id="48" name="TextBox 47">
            <a:extLst>
              <a:ext uri="{FF2B5EF4-FFF2-40B4-BE49-F238E27FC236}">
                <a16:creationId xmlns:a16="http://schemas.microsoft.com/office/drawing/2014/main" id="{0A300FF1-2F20-798D-EE3F-40AEC19306AC}"/>
              </a:ext>
            </a:extLst>
          </p:cNvPr>
          <p:cNvSpPr txBox="1"/>
          <p:nvPr/>
        </p:nvSpPr>
        <p:spPr>
          <a:xfrm>
            <a:off x="6511287" y="4504058"/>
            <a:ext cx="1117272" cy="430887"/>
          </a:xfrm>
          <a:prstGeom prst="rect">
            <a:avLst/>
          </a:prstGeom>
          <a:noFill/>
        </p:spPr>
        <p:txBody>
          <a:bodyPr wrap="square" rtlCol="0">
            <a:spAutoFit/>
          </a:bodyPr>
          <a:lstStyle/>
          <a:p>
            <a:r>
              <a:rPr lang="en-US" sz="1100" dirty="0"/>
              <a:t>Approachable Parents</a:t>
            </a:r>
          </a:p>
        </p:txBody>
      </p:sp>
      <p:sp>
        <p:nvSpPr>
          <p:cNvPr id="49" name="TextBox 48">
            <a:extLst>
              <a:ext uri="{FF2B5EF4-FFF2-40B4-BE49-F238E27FC236}">
                <a16:creationId xmlns:a16="http://schemas.microsoft.com/office/drawing/2014/main" id="{DDB8058A-5541-7747-1421-9D8326C75880}"/>
              </a:ext>
            </a:extLst>
          </p:cNvPr>
          <p:cNvSpPr txBox="1"/>
          <p:nvPr/>
        </p:nvSpPr>
        <p:spPr>
          <a:xfrm>
            <a:off x="4767617" y="5060314"/>
            <a:ext cx="1117272" cy="430887"/>
          </a:xfrm>
          <a:prstGeom prst="rect">
            <a:avLst/>
          </a:prstGeom>
          <a:noFill/>
        </p:spPr>
        <p:txBody>
          <a:bodyPr wrap="square" rtlCol="0">
            <a:spAutoFit/>
          </a:bodyPr>
          <a:lstStyle/>
          <a:p>
            <a:r>
              <a:rPr lang="en-US" sz="1100" dirty="0"/>
              <a:t>Know right from wrong</a:t>
            </a:r>
          </a:p>
        </p:txBody>
      </p:sp>
      <p:sp>
        <p:nvSpPr>
          <p:cNvPr id="50" name="TextBox 49">
            <a:extLst>
              <a:ext uri="{FF2B5EF4-FFF2-40B4-BE49-F238E27FC236}">
                <a16:creationId xmlns:a16="http://schemas.microsoft.com/office/drawing/2014/main" id="{178E991B-4B31-E235-DC0E-0BFA989FE042}"/>
              </a:ext>
            </a:extLst>
          </p:cNvPr>
          <p:cNvSpPr txBox="1"/>
          <p:nvPr/>
        </p:nvSpPr>
        <p:spPr>
          <a:xfrm>
            <a:off x="6291996" y="5026913"/>
            <a:ext cx="1427724" cy="430887"/>
          </a:xfrm>
          <a:prstGeom prst="rect">
            <a:avLst/>
          </a:prstGeom>
          <a:noFill/>
        </p:spPr>
        <p:txBody>
          <a:bodyPr wrap="square" rtlCol="0">
            <a:spAutoFit/>
          </a:bodyPr>
          <a:lstStyle/>
          <a:p>
            <a:r>
              <a:rPr lang="en-US" sz="1100" dirty="0"/>
              <a:t>Trust God and Parents</a:t>
            </a:r>
          </a:p>
        </p:txBody>
      </p:sp>
      <p:sp>
        <p:nvSpPr>
          <p:cNvPr id="51" name="TextBox 50">
            <a:extLst>
              <a:ext uri="{FF2B5EF4-FFF2-40B4-BE49-F238E27FC236}">
                <a16:creationId xmlns:a16="http://schemas.microsoft.com/office/drawing/2014/main" id="{FE347DC5-DCA2-BBBE-3C6C-DE1654A57EBF}"/>
              </a:ext>
            </a:extLst>
          </p:cNvPr>
          <p:cNvSpPr txBox="1"/>
          <p:nvPr/>
        </p:nvSpPr>
        <p:spPr>
          <a:xfrm>
            <a:off x="5597155" y="5484053"/>
            <a:ext cx="1204335" cy="600164"/>
          </a:xfrm>
          <a:prstGeom prst="rect">
            <a:avLst/>
          </a:prstGeom>
          <a:noFill/>
        </p:spPr>
        <p:txBody>
          <a:bodyPr wrap="square" rtlCol="0">
            <a:spAutoFit/>
          </a:bodyPr>
          <a:lstStyle/>
          <a:p>
            <a:r>
              <a:rPr lang="en-US" sz="1100" dirty="0"/>
              <a:t>Honest about the perils of the world</a:t>
            </a:r>
          </a:p>
        </p:txBody>
      </p:sp>
    </p:spTree>
    <p:extLst>
      <p:ext uri="{BB962C8B-B14F-4D97-AF65-F5344CB8AC3E}">
        <p14:creationId xmlns:p14="http://schemas.microsoft.com/office/powerpoint/2010/main" val="2459555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Paul called Timothy his “beloved child”</a:t>
            </a:r>
          </a:p>
        </p:txBody>
      </p:sp>
      <p:sp>
        <p:nvSpPr>
          <p:cNvPr id="3" name="Content Placeholder 2">
            <a:extLst>
              <a:ext uri="{FF2B5EF4-FFF2-40B4-BE49-F238E27FC236}">
                <a16:creationId xmlns:a16="http://schemas.microsoft.com/office/drawing/2014/main" id="{41191CC7-9CF2-71F0-1AD4-791EA9CBAD97}"/>
              </a:ext>
            </a:extLst>
          </p:cNvPr>
          <p:cNvSpPr>
            <a:spLocks noGrp="1"/>
          </p:cNvSpPr>
          <p:nvPr>
            <p:ph sz="quarter" idx="18"/>
          </p:nvPr>
        </p:nvSpPr>
        <p:spPr>
          <a:xfrm>
            <a:off x="1542563" y="502269"/>
            <a:ext cx="10013709" cy="3718557"/>
          </a:xfrm>
        </p:spPr>
        <p:txBody>
          <a:bodyPr>
            <a:normAutofit fontScale="92500" lnSpcReduction="10000"/>
          </a:bodyPr>
          <a:lstStyle/>
          <a:p>
            <a:r>
              <a:rPr lang="en-US" sz="2800" u="sng" dirty="0"/>
              <a:t>2 Timothy 3:10–11 (ESV)</a:t>
            </a:r>
          </a:p>
          <a:p>
            <a:pPr algn="l" rtl="0"/>
            <a:r>
              <a:rPr lang="en-US" sz="4800" b="1" baseline="30000" dirty="0"/>
              <a:t>10 You, however, have followed my teaching, my conduct, my aim in life, my faith, my patience, my love, my steadfastness, 11 my persecutions and sufferings that happened to me...</a:t>
            </a:r>
          </a:p>
          <a:p>
            <a:endParaRPr lang="en-US" dirty="0"/>
          </a:p>
        </p:txBody>
      </p:sp>
    </p:spTree>
    <p:extLst>
      <p:ext uri="{BB962C8B-B14F-4D97-AF65-F5344CB8AC3E}">
        <p14:creationId xmlns:p14="http://schemas.microsoft.com/office/powerpoint/2010/main" val="12307002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C0B1D16-8D65-937C-CD5A-C343AC3CE8E5}"/>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A9B2FD3A-5CCA-78CC-F240-82C5970D6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7">
            <a:extLst>
              <a:ext uri="{FF2B5EF4-FFF2-40B4-BE49-F238E27FC236}">
                <a16:creationId xmlns:a16="http://schemas.microsoft.com/office/drawing/2014/main" id="{90856F12-E7CE-3B0D-9BBA-009BC1AE8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55" name="Rectangle 54">
            <a:extLst>
              <a:ext uri="{FF2B5EF4-FFF2-40B4-BE49-F238E27FC236}">
                <a16:creationId xmlns:a16="http://schemas.microsoft.com/office/drawing/2014/main" id="{507CA1F7-6152-E98A-8013-10DE1262A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55">
            <a:extLst>
              <a:ext uri="{FF2B5EF4-FFF2-40B4-BE49-F238E27FC236}">
                <a16:creationId xmlns:a16="http://schemas.microsoft.com/office/drawing/2014/main" id="{FB4FD3FF-4A9C-0718-DCA1-7ED855B783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950FEDAE-62E7-C4A0-39F6-D1E161437D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25835D50-1642-4A77-27CA-AE12F1FA1B3B}"/>
              </a:ext>
            </a:extLst>
          </p:cNvPr>
          <p:cNvSpPr>
            <a:spLocks noGrp="1"/>
          </p:cNvSpPr>
          <p:nvPr>
            <p:ph type="ctrTitle"/>
          </p:nvPr>
        </p:nvSpPr>
        <p:spPr>
          <a:xfrm>
            <a:off x="1635102" y="592947"/>
            <a:ext cx="8791787" cy="3895085"/>
          </a:xfrm>
        </p:spPr>
        <p:txBody>
          <a:bodyPr vert="horz" lIns="109728" tIns="109728" rIns="109728" bIns="91440" rtlCol="0" anchor="b">
            <a:normAutofit/>
          </a:bodyPr>
          <a:lstStyle/>
          <a:p>
            <a:pPr>
              <a:lnSpc>
                <a:spcPct val="115000"/>
              </a:lnSpc>
            </a:pPr>
            <a:r>
              <a:rPr lang="en-US" sz="6100" b="0" dirty="0">
                <a:solidFill>
                  <a:schemeClr val="tx1">
                    <a:lumMod val="65000"/>
                    <a:lumOff val="35000"/>
                  </a:schemeClr>
                </a:solidFill>
              </a:rPr>
              <a:t>Recognize the Threat</a:t>
            </a:r>
          </a:p>
        </p:txBody>
      </p:sp>
      <p:sp>
        <p:nvSpPr>
          <p:cNvPr id="58" name="Rectangle 57">
            <a:extLst>
              <a:ext uri="{FF2B5EF4-FFF2-40B4-BE49-F238E27FC236}">
                <a16:creationId xmlns:a16="http://schemas.microsoft.com/office/drawing/2014/main" id="{80E45CF2-CD14-5CA5-B737-03C6618500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34B1D8AC-0AEA-D0E2-A4D9-E0D66321BB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C262195-033F-C1A0-9385-B2A054EAD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15345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8F779-D086-31B2-00E0-7207B78B47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7EFCA-6500-94F7-83F8-46659B75A296}"/>
              </a:ext>
            </a:extLst>
          </p:cNvPr>
          <p:cNvSpPr>
            <a:spLocks noGrp="1"/>
          </p:cNvSpPr>
          <p:nvPr>
            <p:ph type="title"/>
          </p:nvPr>
        </p:nvSpPr>
        <p:spPr/>
        <p:txBody>
          <a:bodyPr/>
          <a:lstStyle/>
          <a:p>
            <a:r>
              <a:rPr lang="en-US" dirty="0"/>
              <a:t>Proverbs 22:3</a:t>
            </a:r>
          </a:p>
        </p:txBody>
      </p:sp>
      <p:sp>
        <p:nvSpPr>
          <p:cNvPr id="3" name="Content Placeholder 2">
            <a:extLst>
              <a:ext uri="{FF2B5EF4-FFF2-40B4-BE49-F238E27FC236}">
                <a16:creationId xmlns:a16="http://schemas.microsoft.com/office/drawing/2014/main" id="{5D49B6B0-7788-BB8B-D487-03746021FDEF}"/>
              </a:ext>
            </a:extLst>
          </p:cNvPr>
          <p:cNvSpPr>
            <a:spLocks noGrp="1"/>
          </p:cNvSpPr>
          <p:nvPr>
            <p:ph sz="quarter" idx="18"/>
          </p:nvPr>
        </p:nvSpPr>
        <p:spPr>
          <a:xfrm>
            <a:off x="1542563" y="502269"/>
            <a:ext cx="10013709" cy="3718557"/>
          </a:xfrm>
        </p:spPr>
        <p:txBody>
          <a:bodyPr>
            <a:normAutofit/>
          </a:bodyPr>
          <a:lstStyle/>
          <a:p>
            <a:pPr algn="l" rtl="0"/>
            <a:r>
              <a:rPr lang="en-US" sz="4400" dirty="0"/>
              <a:t>“The prudent sees danger and hides himself, but the simple go on and suffer for it.”</a:t>
            </a:r>
          </a:p>
          <a:p>
            <a:endParaRPr lang="en-US" dirty="0"/>
          </a:p>
        </p:txBody>
      </p:sp>
    </p:spTree>
    <p:extLst>
      <p:ext uri="{BB962C8B-B14F-4D97-AF65-F5344CB8AC3E}">
        <p14:creationId xmlns:p14="http://schemas.microsoft.com/office/powerpoint/2010/main" val="2169898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587CB3BD-894B-C060-FAC6-3F4A24223DEE}"/>
            </a:ext>
          </a:extLst>
        </p:cNvPr>
        <p:cNvGrpSpPr/>
        <p:nvPr/>
      </p:nvGrpSpPr>
      <p:grpSpPr>
        <a:xfrm>
          <a:off x="0" y="0"/>
          <a:ext cx="0" cy="0"/>
          <a:chOff x="0" y="0"/>
          <a:chExt cx="0" cy="0"/>
        </a:xfrm>
      </p:grpSpPr>
      <p:sp>
        <p:nvSpPr>
          <p:cNvPr id="50" name="Rectangle 49">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4" name="Rectangle 53">
            <a:extLst>
              <a:ext uri="{FF2B5EF4-FFF2-40B4-BE49-F238E27FC236}">
                <a16:creationId xmlns:a16="http://schemas.microsoft.com/office/drawing/2014/main" id="{DA4E7B50-D68C-43EB-930F-EA442A13A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02822754-E01B-4742-88B9-BE0984BAF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ook cover with colorful paint&#10;&#10;AI-generated content may be incorrect.">
            <a:extLst>
              <a:ext uri="{FF2B5EF4-FFF2-40B4-BE49-F238E27FC236}">
                <a16:creationId xmlns:a16="http://schemas.microsoft.com/office/drawing/2014/main" id="{E76E6C7F-EB85-1411-14AF-84F2BB855AA3}"/>
              </a:ext>
            </a:extLst>
          </p:cNvPr>
          <p:cNvPicPr>
            <a:picLocks noChangeAspect="1"/>
          </p:cNvPicPr>
          <p:nvPr/>
        </p:nvPicPr>
        <p:blipFill>
          <a:blip r:embed="rId3"/>
          <a:srcRect l="15953" r="4697" b="3"/>
          <a:stretch/>
        </p:blipFill>
        <p:spPr>
          <a:xfrm>
            <a:off x="8194348" y="1074544"/>
            <a:ext cx="3997652" cy="5037857"/>
          </a:xfrm>
          <a:prstGeom prst="rect">
            <a:avLst/>
          </a:prstGeom>
        </p:spPr>
      </p:pic>
      <p:sp>
        <p:nvSpPr>
          <p:cNvPr id="58" name="Rectangle 57">
            <a:extLst>
              <a:ext uri="{FF2B5EF4-FFF2-40B4-BE49-F238E27FC236}">
                <a16:creationId xmlns:a16="http://schemas.microsoft.com/office/drawing/2014/main" id="{387C5BBA-BBE2-4821-96CF-38FC49570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3611DA2B-4CF7-4A57-82AC-FA120DE44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095508"/>
            <a:ext cx="82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20937B-382C-76E9-E609-6C77AD939B03}"/>
              </a:ext>
            </a:extLst>
          </p:cNvPr>
          <p:cNvSpPr>
            <a:spLocks noGrp="1"/>
          </p:cNvSpPr>
          <p:nvPr>
            <p:ph type="title"/>
          </p:nvPr>
        </p:nvSpPr>
        <p:spPr>
          <a:xfrm>
            <a:off x="176981" y="0"/>
            <a:ext cx="7046424" cy="1140580"/>
          </a:xfrm>
        </p:spPr>
        <p:txBody>
          <a:bodyPr vert="horz" lIns="109728" tIns="109728" rIns="109728" bIns="91440" rtlCol="0" anchor="ctr">
            <a:normAutofit/>
          </a:bodyPr>
          <a:lstStyle/>
          <a:p>
            <a:pPr>
              <a:lnSpc>
                <a:spcPct val="150000"/>
              </a:lnSpc>
            </a:pPr>
            <a:r>
              <a:rPr lang="en-US" sz="3600" dirty="0">
                <a:solidFill>
                  <a:schemeClr val="tx1">
                    <a:lumMod val="75000"/>
                    <a:lumOff val="25000"/>
                  </a:schemeClr>
                </a:solidFill>
              </a:rPr>
              <a:t>Julie Lowe</a:t>
            </a:r>
          </a:p>
        </p:txBody>
      </p:sp>
      <p:sp>
        <p:nvSpPr>
          <p:cNvPr id="3" name="Content Placeholder 2">
            <a:extLst>
              <a:ext uri="{FF2B5EF4-FFF2-40B4-BE49-F238E27FC236}">
                <a16:creationId xmlns:a16="http://schemas.microsoft.com/office/drawing/2014/main" id="{671C4151-6983-5B96-3FB6-94DC5F220AAA}"/>
              </a:ext>
            </a:extLst>
          </p:cNvPr>
          <p:cNvSpPr>
            <a:spLocks noGrp="1"/>
          </p:cNvSpPr>
          <p:nvPr>
            <p:ph sz="quarter" idx="18"/>
          </p:nvPr>
        </p:nvSpPr>
        <p:spPr>
          <a:xfrm>
            <a:off x="176981" y="1204589"/>
            <a:ext cx="7796980" cy="4570006"/>
          </a:xfrm>
        </p:spPr>
        <p:txBody>
          <a:bodyPr vert="horz" lIns="109728" tIns="109728" rIns="109728" bIns="91440" rtlCol="0" anchor="t">
            <a:noAutofit/>
          </a:bodyPr>
          <a:lstStyle/>
          <a:p>
            <a:pPr>
              <a:lnSpc>
                <a:spcPct val="140000"/>
              </a:lnSpc>
            </a:pPr>
            <a:r>
              <a:rPr lang="en-US" sz="2400" dirty="0"/>
              <a:t>“Too often parents are unwilling to face the realities of the perils that exist in the world around us, and therefore conceal such realities from their children. But if we only shelter our children and do not equip them to act in wisdom, we inadvertently raise naïve, simple children who do not know how to make sense of evil and wisely navigate it.”</a:t>
            </a:r>
          </a:p>
        </p:txBody>
      </p:sp>
      <p:sp>
        <p:nvSpPr>
          <p:cNvPr id="62" name="Rectangle 61">
            <a:extLst>
              <a:ext uri="{FF2B5EF4-FFF2-40B4-BE49-F238E27FC236}">
                <a16:creationId xmlns:a16="http://schemas.microsoft.com/office/drawing/2014/main" id="{C1CF7BFC-0A02-4106-88A8-CCC0D9444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65304E59-B4DC-4CA3-89F1-5C88000EB7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6532" y="6167615"/>
            <a:ext cx="3982418"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3167A8C-FFEF-4D1B-8459-E2BB5C04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CA3DFBE-30A6-4BDE-9238-14F3652B4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278203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4627D1EE-35AF-B6DF-898C-6FB09A3B1D7F}"/>
            </a:ext>
          </a:extLst>
        </p:cNvPr>
        <p:cNvGrpSpPr/>
        <p:nvPr/>
      </p:nvGrpSpPr>
      <p:grpSpPr>
        <a:xfrm>
          <a:off x="0" y="0"/>
          <a:ext cx="0" cy="0"/>
          <a:chOff x="0" y="0"/>
          <a:chExt cx="0" cy="0"/>
        </a:xfrm>
      </p:grpSpPr>
      <p:sp>
        <p:nvSpPr>
          <p:cNvPr id="119" name="Rectangle 118">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23" name="Rectangle 12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5" name="Rectangle 124">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57648" y="-4078"/>
            <a:ext cx="3031302" cy="105654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3CC6B177-0D45-4129-AAC6-121B645D06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69788"/>
            <a:ext cx="647701" cy="50978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32C3162B-47DE-4EA0-A4BE-9A143AEC6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7513" y="1069788"/>
            <a:ext cx="8516959" cy="50768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B3FD8A-E466-2170-3032-437229840589}"/>
              </a:ext>
            </a:extLst>
          </p:cNvPr>
          <p:cNvSpPr>
            <a:spLocks noGrp="1"/>
          </p:cNvSpPr>
          <p:nvPr>
            <p:ph type="title"/>
          </p:nvPr>
        </p:nvSpPr>
        <p:spPr>
          <a:xfrm>
            <a:off x="1139589" y="1709530"/>
            <a:ext cx="7366236" cy="3311479"/>
          </a:xfrm>
        </p:spPr>
        <p:txBody>
          <a:bodyPr vert="horz" lIns="109728" tIns="109728" rIns="109728" bIns="91440" rtlCol="0" anchor="b">
            <a:normAutofit fontScale="90000"/>
          </a:bodyPr>
          <a:lstStyle/>
          <a:p>
            <a:pPr>
              <a:lnSpc>
                <a:spcPct val="115000"/>
              </a:lnSpc>
            </a:pPr>
            <a:r>
              <a:rPr lang="en-US" sz="4600" b="0" cap="all" dirty="0"/>
              <a:t>Primary threats: screens, internet, Social Media, and pornography</a:t>
            </a:r>
          </a:p>
        </p:txBody>
      </p:sp>
      <p:sp>
        <p:nvSpPr>
          <p:cNvPr id="133" name="Rectangle 132">
            <a:extLst>
              <a:ext uri="{FF2B5EF4-FFF2-40B4-BE49-F238E27FC236}">
                <a16:creationId xmlns:a16="http://schemas.microsoft.com/office/drawing/2014/main" id="{91DF095C-665A-4B22-A777-D3196F495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64472" y="1052464"/>
            <a:ext cx="3027528" cy="5115151"/>
          </a:xfrm>
          <a:prstGeom prst="rect">
            <a:avLst/>
          </a:prstGeom>
          <a:solidFill>
            <a:schemeClr val="bg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6167615"/>
            <a:ext cx="1218590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1"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1790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331EE6B-A5A3-02DA-8726-BFFDFAB9700C}"/>
            </a:ext>
          </a:extLst>
        </p:cNvPr>
        <p:cNvGrpSpPr/>
        <p:nvPr/>
      </p:nvGrpSpPr>
      <p:grpSpPr>
        <a:xfrm>
          <a:off x="0" y="0"/>
          <a:ext cx="0" cy="0"/>
          <a:chOff x="0" y="0"/>
          <a:chExt cx="0" cy="0"/>
        </a:xfrm>
      </p:grpSpPr>
      <p:sp>
        <p:nvSpPr>
          <p:cNvPr id="65" name="Rectangle 64">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7" name="Rectangle 66">
            <a:extLst>
              <a:ext uri="{FF2B5EF4-FFF2-40B4-BE49-F238E27FC236}">
                <a16:creationId xmlns:a16="http://schemas.microsoft.com/office/drawing/2014/main" id="{DA4E7B50-D68C-43EB-930F-EA442A13A9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02822754-E01B-4742-88B9-BE0984BAF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387C5BBA-BBE2-4821-96CF-38FC49570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611DA2B-4CF7-4A57-82AC-FA120DE44D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095508"/>
            <a:ext cx="12187426"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842749-3658-2B1F-004E-CCACAF3B1BD2}"/>
              </a:ext>
            </a:extLst>
          </p:cNvPr>
          <p:cNvSpPr>
            <a:spLocks noGrp="1"/>
          </p:cNvSpPr>
          <p:nvPr>
            <p:ph type="title"/>
          </p:nvPr>
        </p:nvSpPr>
        <p:spPr>
          <a:xfrm>
            <a:off x="787178" y="1475399"/>
            <a:ext cx="6623040" cy="1140580"/>
          </a:xfrm>
        </p:spPr>
        <p:txBody>
          <a:bodyPr vert="horz" lIns="109728" tIns="109728" rIns="109728" bIns="91440" rtlCol="0" anchor="ctr">
            <a:normAutofit/>
          </a:bodyPr>
          <a:lstStyle/>
          <a:p>
            <a:pPr>
              <a:lnSpc>
                <a:spcPct val="150000"/>
              </a:lnSpc>
            </a:pPr>
            <a:r>
              <a:rPr lang="en-US" sz="3600">
                <a:solidFill>
                  <a:schemeClr val="tx1">
                    <a:lumMod val="75000"/>
                    <a:lumOff val="25000"/>
                  </a:schemeClr>
                </a:solidFill>
              </a:rPr>
              <a:t>Phone-based childhood</a:t>
            </a:r>
          </a:p>
        </p:txBody>
      </p:sp>
      <p:sp>
        <p:nvSpPr>
          <p:cNvPr id="6" name="Content Placeholder 5">
            <a:extLst>
              <a:ext uri="{FF2B5EF4-FFF2-40B4-BE49-F238E27FC236}">
                <a16:creationId xmlns:a16="http://schemas.microsoft.com/office/drawing/2014/main" id="{BBC622A5-A4B9-77AC-2BB9-D5AD7D985F92}"/>
              </a:ext>
            </a:extLst>
          </p:cNvPr>
          <p:cNvSpPr>
            <a:spLocks noGrp="1"/>
          </p:cNvSpPr>
          <p:nvPr>
            <p:ph sz="quarter" idx="18"/>
          </p:nvPr>
        </p:nvSpPr>
        <p:spPr>
          <a:xfrm>
            <a:off x="787179" y="2743995"/>
            <a:ext cx="6623039" cy="3030599"/>
          </a:xfrm>
        </p:spPr>
        <p:txBody>
          <a:bodyPr vert="horz" lIns="109728" tIns="109728" rIns="109728" bIns="91440" rtlCol="0" anchor="t">
            <a:normAutofit/>
          </a:bodyPr>
          <a:lstStyle/>
          <a:p>
            <a:pPr>
              <a:lnSpc>
                <a:spcPct val="140000"/>
              </a:lnSpc>
            </a:pPr>
            <a:r>
              <a:rPr lang="en-US" sz="1700" dirty="0"/>
              <a:t>“So, when that salesman tells you that the product is free, you ask about the opportunity cost. How much time does the average child spend using the product? Around 40 hours a week for preteens like your daughter, he says. For teens aged 13 to 18, it’s closer to 50 hours per week. At that point, wouldn’t you walk out of the store?” (Haidt)</a:t>
            </a:r>
          </a:p>
        </p:txBody>
      </p:sp>
      <p:pic>
        <p:nvPicPr>
          <p:cNvPr id="10" name="Picture 9" descr="A book cover with a child in a tunnel of yellow balls&#10;&#10;AI-generated content may be incorrect.">
            <a:extLst>
              <a:ext uri="{FF2B5EF4-FFF2-40B4-BE49-F238E27FC236}">
                <a16:creationId xmlns:a16="http://schemas.microsoft.com/office/drawing/2014/main" id="{1C3ACC59-283C-E30D-9561-DB46CB741672}"/>
              </a:ext>
            </a:extLst>
          </p:cNvPr>
          <p:cNvPicPr>
            <a:picLocks noChangeAspect="1"/>
          </p:cNvPicPr>
          <p:nvPr/>
        </p:nvPicPr>
        <p:blipFill>
          <a:blip r:embed="rId2"/>
          <a:stretch>
            <a:fillRect/>
          </a:stretch>
        </p:blipFill>
        <p:spPr>
          <a:xfrm>
            <a:off x="8880091" y="1596389"/>
            <a:ext cx="2626165" cy="3994168"/>
          </a:xfrm>
          <a:prstGeom prst="rect">
            <a:avLst/>
          </a:prstGeom>
        </p:spPr>
      </p:pic>
      <p:sp>
        <p:nvSpPr>
          <p:cNvPr id="71" name="Rectangle 70">
            <a:extLst>
              <a:ext uri="{FF2B5EF4-FFF2-40B4-BE49-F238E27FC236}">
                <a16:creationId xmlns:a16="http://schemas.microsoft.com/office/drawing/2014/main" id="{C1CF7BFC-0A02-4106-88A8-CCC0D94445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3167A8C-FFEF-4D1B-8459-E2BB5C045F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1CA3DFBE-30A6-4BDE-9238-14F3652B4F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56170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2ECA4CB2-9071-41EB-AABB-2D8EB939D0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0" name="Picture 9" descr="A book cover with a child in a tunnel of yellow balls&#10;&#10;AI-generated content may be incorrect.">
            <a:extLst>
              <a:ext uri="{FF2B5EF4-FFF2-40B4-BE49-F238E27FC236}">
                <a16:creationId xmlns:a16="http://schemas.microsoft.com/office/drawing/2014/main" id="{CDAB5861-A79D-92DF-7623-6543BEBC7E18}"/>
              </a:ext>
            </a:extLst>
          </p:cNvPr>
          <p:cNvPicPr>
            <a:picLocks noChangeAspect="1"/>
          </p:cNvPicPr>
          <p:nvPr/>
        </p:nvPicPr>
        <p:blipFill>
          <a:blip r:embed="rId2"/>
          <a:stretch>
            <a:fillRect/>
          </a:stretch>
        </p:blipFill>
        <p:spPr>
          <a:xfrm>
            <a:off x="910736" y="491020"/>
            <a:ext cx="2832826" cy="4308482"/>
          </a:xfrm>
          <a:prstGeom prst="rect">
            <a:avLst/>
          </a:prstGeom>
        </p:spPr>
      </p:pic>
      <p:sp>
        <p:nvSpPr>
          <p:cNvPr id="21" name="Rectangle 20">
            <a:extLst>
              <a:ext uri="{FF2B5EF4-FFF2-40B4-BE49-F238E27FC236}">
                <a16:creationId xmlns:a16="http://schemas.microsoft.com/office/drawing/2014/main" id="{EB86F6BD-9C49-4F4F-99EA-9C5AA3183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7806" y="-2"/>
            <a:ext cx="7494194" cy="1641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2996B2-CEE5-2938-90EF-24EC8B842955}"/>
              </a:ext>
            </a:extLst>
          </p:cNvPr>
          <p:cNvSpPr>
            <a:spLocks noGrp="1"/>
          </p:cNvSpPr>
          <p:nvPr>
            <p:ph type="title"/>
          </p:nvPr>
        </p:nvSpPr>
        <p:spPr>
          <a:xfrm>
            <a:off x="5376671" y="265706"/>
            <a:ext cx="6399212" cy="1162801"/>
          </a:xfrm>
        </p:spPr>
        <p:txBody>
          <a:bodyPr vert="horz" lIns="109728" tIns="109728" rIns="109728" bIns="91440" rtlCol="0" anchor="ctr">
            <a:normAutofit/>
          </a:bodyPr>
          <a:lstStyle/>
          <a:p>
            <a:pPr>
              <a:lnSpc>
                <a:spcPct val="140000"/>
              </a:lnSpc>
            </a:pPr>
            <a:r>
              <a:rPr lang="en-US" sz="2300" dirty="0"/>
              <a:t>These are threats to boys and girls (from a sociologist’s point-of-view)</a:t>
            </a:r>
          </a:p>
        </p:txBody>
      </p:sp>
      <p:sp>
        <p:nvSpPr>
          <p:cNvPr id="23" name="Rectangle 22">
            <a:extLst>
              <a:ext uri="{FF2B5EF4-FFF2-40B4-BE49-F238E27FC236}">
                <a16:creationId xmlns:a16="http://schemas.microsoft.com/office/drawing/2014/main" id="{C7DA365B-E064-481A-A62D-18CD31DB3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4795" y="1658471"/>
            <a:ext cx="7517205" cy="354105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96DBE49D-AABD-458B-B2DF-4D5FA7D5C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05919"/>
            <a:ext cx="4651248" cy="1652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6833CC6-729B-40E8-B891-D93467E34B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36801"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9AF24D2E-EAA1-81B9-F61E-8D68AFE963BA}"/>
              </a:ext>
            </a:extLst>
          </p:cNvPr>
          <p:cNvSpPr>
            <a:spLocks noGrp="1"/>
          </p:cNvSpPr>
          <p:nvPr>
            <p:ph sz="quarter" idx="18"/>
          </p:nvPr>
        </p:nvSpPr>
        <p:spPr>
          <a:xfrm>
            <a:off x="5376670" y="1940119"/>
            <a:ext cx="6172413" cy="3029446"/>
          </a:xfrm>
        </p:spPr>
        <p:txBody>
          <a:bodyPr vert="horz" lIns="109728" tIns="109728" rIns="109728" bIns="91440" rtlCol="0" anchor="ctr">
            <a:normAutofit/>
          </a:bodyPr>
          <a:lstStyle/>
          <a:p>
            <a:pPr>
              <a:lnSpc>
                <a:spcPct val="140000"/>
              </a:lnSpc>
            </a:pPr>
            <a:r>
              <a:rPr lang="en-US" dirty="0"/>
              <a:t>4 Big Categories:</a:t>
            </a:r>
          </a:p>
          <a:p>
            <a:pPr indent="-285750">
              <a:lnSpc>
                <a:spcPct val="140000"/>
              </a:lnSpc>
              <a:buFont typeface="Corbel" panose="020B0503020204020204" pitchFamily="34" charset="0"/>
              <a:buChar char="•"/>
            </a:pPr>
            <a:r>
              <a:rPr lang="en-US" dirty="0"/>
              <a:t>Social Deprivation</a:t>
            </a:r>
          </a:p>
          <a:p>
            <a:pPr indent="-285750">
              <a:lnSpc>
                <a:spcPct val="140000"/>
              </a:lnSpc>
              <a:buFont typeface="Corbel" panose="020B0503020204020204" pitchFamily="34" charset="0"/>
              <a:buChar char="•"/>
            </a:pPr>
            <a:r>
              <a:rPr lang="en-US" dirty="0"/>
              <a:t>Sleep Deprivation</a:t>
            </a:r>
          </a:p>
          <a:p>
            <a:pPr indent="-285750">
              <a:lnSpc>
                <a:spcPct val="140000"/>
              </a:lnSpc>
              <a:buFont typeface="Corbel" panose="020B0503020204020204" pitchFamily="34" charset="0"/>
              <a:buChar char="•"/>
            </a:pPr>
            <a:r>
              <a:rPr lang="en-US" dirty="0"/>
              <a:t>Attention Fragmentation</a:t>
            </a:r>
          </a:p>
          <a:p>
            <a:pPr indent="-285750">
              <a:lnSpc>
                <a:spcPct val="140000"/>
              </a:lnSpc>
              <a:buFont typeface="Corbel" panose="020B0503020204020204" pitchFamily="34" charset="0"/>
              <a:buChar char="•"/>
            </a:pPr>
            <a:r>
              <a:rPr lang="en-US" dirty="0"/>
              <a:t>Addiction</a:t>
            </a:r>
          </a:p>
        </p:txBody>
      </p:sp>
      <p:sp>
        <p:nvSpPr>
          <p:cNvPr id="29" name="Rectangle 28">
            <a:extLst>
              <a:ext uri="{FF2B5EF4-FFF2-40B4-BE49-F238E27FC236}">
                <a16:creationId xmlns:a16="http://schemas.microsoft.com/office/drawing/2014/main" id="{A5757897-7307-46AF-923D-FF5BF45DD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5205919"/>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335224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DB14C5D-91EF-2C45-BF7C-24C099E9ABFD}"/>
              </a:ext>
            </a:extLst>
          </p:cNvPr>
          <p:cNvSpPr>
            <a:spLocks noGrp="1"/>
          </p:cNvSpPr>
          <p:nvPr>
            <p:ph type="title"/>
          </p:nvPr>
        </p:nvSpPr>
        <p:spPr/>
        <p:txBody>
          <a:bodyPr/>
          <a:lstStyle/>
          <a:p>
            <a:r>
              <a:rPr lang="en-US" dirty="0"/>
              <a:t>Social media use harms girls the most</a:t>
            </a:r>
          </a:p>
        </p:txBody>
      </p:sp>
      <p:pic>
        <p:nvPicPr>
          <p:cNvPr id="8" name="Content Placeholder 7">
            <a:extLst>
              <a:ext uri="{FF2B5EF4-FFF2-40B4-BE49-F238E27FC236}">
                <a16:creationId xmlns:a16="http://schemas.microsoft.com/office/drawing/2014/main" id="{30997075-BD08-11D9-87A4-B3CBFF508B78}"/>
              </a:ext>
            </a:extLst>
          </p:cNvPr>
          <p:cNvPicPr>
            <a:picLocks noGrp="1" noChangeAspect="1"/>
          </p:cNvPicPr>
          <p:nvPr>
            <p:ph idx="1"/>
          </p:nvPr>
        </p:nvPicPr>
        <p:blipFill>
          <a:blip r:embed="rId2"/>
          <a:stretch>
            <a:fillRect/>
          </a:stretch>
        </p:blipFill>
        <p:spPr>
          <a:xfrm>
            <a:off x="4845812" y="201882"/>
            <a:ext cx="7234302" cy="6203412"/>
          </a:xfrm>
        </p:spPr>
      </p:pic>
    </p:spTree>
    <p:extLst>
      <p:ext uri="{BB962C8B-B14F-4D97-AF65-F5344CB8AC3E}">
        <p14:creationId xmlns:p14="http://schemas.microsoft.com/office/powerpoint/2010/main" val="20877780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1623CEB-02DC-E15D-7CB7-343DE4514FE2}"/>
            </a:ext>
          </a:extLst>
        </p:cNvPr>
        <p:cNvGrpSpPr/>
        <p:nvPr/>
      </p:nvGrpSpPr>
      <p:grpSpPr>
        <a:xfrm>
          <a:off x="0" y="0"/>
          <a:ext cx="0" cy="0"/>
          <a:chOff x="0" y="0"/>
          <a:chExt cx="0" cy="0"/>
        </a:xfrm>
      </p:grpSpPr>
      <p:sp>
        <p:nvSpPr>
          <p:cNvPr id="31" name="Rectangle 30">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3" name="Rectangle 32">
            <a:extLst>
              <a:ext uri="{FF2B5EF4-FFF2-40B4-BE49-F238E27FC236}">
                <a16:creationId xmlns:a16="http://schemas.microsoft.com/office/drawing/2014/main" id="{099405E2-1A96-4DBA-A9DC-4C2A1B421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32FF329-3A87-4F66-BA01-91CD63C811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4420926" cy="68381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book cover with a child in a tunnel of yellow balls&#10;&#10;AI-generated content may be incorrect.">
            <a:extLst>
              <a:ext uri="{FF2B5EF4-FFF2-40B4-BE49-F238E27FC236}">
                <a16:creationId xmlns:a16="http://schemas.microsoft.com/office/drawing/2014/main" id="{5AD37697-D81D-640C-9D83-40014C95472F}"/>
              </a:ext>
            </a:extLst>
          </p:cNvPr>
          <p:cNvPicPr>
            <a:picLocks noChangeAspect="1"/>
          </p:cNvPicPr>
          <p:nvPr/>
        </p:nvPicPr>
        <p:blipFill>
          <a:blip r:embed="rId2"/>
          <a:stretch>
            <a:fillRect/>
          </a:stretch>
        </p:blipFill>
        <p:spPr>
          <a:xfrm>
            <a:off x="813029" y="1260958"/>
            <a:ext cx="2832019" cy="4307254"/>
          </a:xfrm>
          <a:prstGeom prst="rect">
            <a:avLst/>
          </a:prstGeom>
        </p:spPr>
      </p:pic>
      <p:sp>
        <p:nvSpPr>
          <p:cNvPr id="37" name="Rectangle 36">
            <a:extLst>
              <a:ext uri="{FF2B5EF4-FFF2-40B4-BE49-F238E27FC236}">
                <a16:creationId xmlns:a16="http://schemas.microsoft.com/office/drawing/2014/main" id="{BCF4857D-F003-4CA1-82AB-00900B100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146359"/>
            <a:ext cx="4426072" cy="71164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9855050-A75B-4DD0-9B56-8B1C7722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426076" y="748578"/>
            <a:ext cx="7765922" cy="541903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B8F90F-1C12-A3A5-4F8F-DC479EDA331F}"/>
              </a:ext>
            </a:extLst>
          </p:cNvPr>
          <p:cNvSpPr>
            <a:spLocks noGrp="1"/>
          </p:cNvSpPr>
          <p:nvPr>
            <p:ph type="title"/>
          </p:nvPr>
        </p:nvSpPr>
        <p:spPr>
          <a:xfrm>
            <a:off x="4919472" y="1056362"/>
            <a:ext cx="6627226" cy="1154102"/>
          </a:xfrm>
        </p:spPr>
        <p:txBody>
          <a:bodyPr vert="horz" lIns="109728" tIns="109728" rIns="109728" bIns="91440" rtlCol="0" anchor="ctr">
            <a:normAutofit/>
          </a:bodyPr>
          <a:lstStyle/>
          <a:p>
            <a:pPr>
              <a:lnSpc>
                <a:spcPct val="140000"/>
              </a:lnSpc>
            </a:pPr>
            <a:r>
              <a:rPr lang="en-US" sz="2500">
                <a:solidFill>
                  <a:schemeClr val="tx1">
                    <a:lumMod val="75000"/>
                    <a:lumOff val="25000"/>
                  </a:schemeClr>
                </a:solidFill>
              </a:rPr>
              <a:t>Reasons girls are harmed more</a:t>
            </a:r>
          </a:p>
        </p:txBody>
      </p:sp>
      <p:sp>
        <p:nvSpPr>
          <p:cNvPr id="46" name="Rectangle 45">
            <a:extLst>
              <a:ext uri="{FF2B5EF4-FFF2-40B4-BE49-F238E27FC236}">
                <a16:creationId xmlns:a16="http://schemas.microsoft.com/office/drawing/2014/main" id="{5E6738EB-6FF0-4AF9-8462-57F4494B8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8774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A751D399-638A-4143-F34D-E027DCE3800B}"/>
              </a:ext>
            </a:extLst>
          </p:cNvPr>
          <p:cNvSpPr>
            <a:spLocks noGrp="1"/>
          </p:cNvSpPr>
          <p:nvPr>
            <p:ph sz="quarter" idx="18"/>
          </p:nvPr>
        </p:nvSpPr>
        <p:spPr>
          <a:xfrm>
            <a:off x="4921857" y="2268656"/>
            <a:ext cx="6627226" cy="3505938"/>
          </a:xfrm>
        </p:spPr>
        <p:txBody>
          <a:bodyPr vert="horz" lIns="109728" tIns="109728" rIns="109728" bIns="91440" rtlCol="0" anchor="t">
            <a:normAutofit/>
          </a:bodyPr>
          <a:lstStyle/>
          <a:p>
            <a:pPr indent="-342900">
              <a:lnSpc>
                <a:spcPct val="130000"/>
              </a:lnSpc>
              <a:buFont typeface="Corbel" panose="020B0503020204020204" pitchFamily="34" charset="0"/>
              <a:buAutoNum type="arabicPeriod"/>
            </a:pPr>
            <a:r>
              <a:rPr lang="en-US" dirty="0"/>
              <a:t>Girls are more affected by visual social comparison and perfectionism</a:t>
            </a:r>
          </a:p>
          <a:p>
            <a:pPr indent="-342900">
              <a:lnSpc>
                <a:spcPct val="130000"/>
              </a:lnSpc>
              <a:buFont typeface="Corbel" panose="020B0503020204020204" pitchFamily="34" charset="0"/>
              <a:buAutoNum type="arabicPeriod"/>
            </a:pPr>
            <a:r>
              <a:rPr lang="en-US" dirty="0"/>
              <a:t>Girls’ aggression is more relational</a:t>
            </a:r>
          </a:p>
          <a:p>
            <a:pPr indent="-342900">
              <a:lnSpc>
                <a:spcPct val="130000"/>
              </a:lnSpc>
              <a:buFont typeface="Corbel" panose="020B0503020204020204" pitchFamily="34" charset="0"/>
              <a:buAutoNum type="arabicPeriod"/>
            </a:pPr>
            <a:r>
              <a:rPr lang="en-US" dirty="0"/>
              <a:t>Girls more easily share emotions and disorders (contagious negativity)</a:t>
            </a:r>
          </a:p>
          <a:p>
            <a:pPr indent="-342900">
              <a:lnSpc>
                <a:spcPct val="130000"/>
              </a:lnSpc>
              <a:buFont typeface="Corbel" panose="020B0503020204020204" pitchFamily="34" charset="0"/>
              <a:buAutoNum type="arabicPeriod"/>
            </a:pPr>
            <a:r>
              <a:rPr lang="en-US" dirty="0"/>
              <a:t>Girls are more subject to predation and harassment</a:t>
            </a:r>
          </a:p>
          <a:p>
            <a:pPr>
              <a:lnSpc>
                <a:spcPct val="130000"/>
              </a:lnSpc>
            </a:pPr>
            <a:endParaRPr lang="en-US" dirty="0"/>
          </a:p>
        </p:txBody>
      </p:sp>
      <p:sp>
        <p:nvSpPr>
          <p:cNvPr id="48" name="Rectangle 47">
            <a:extLst>
              <a:ext uri="{FF2B5EF4-FFF2-40B4-BE49-F238E27FC236}">
                <a16:creationId xmlns:a16="http://schemas.microsoft.com/office/drawing/2014/main" id="{DB791336-FCAA-4174-9303-B3F3748611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394069" y="6167615"/>
            <a:ext cx="77948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CA212158-300D-44D0-9CCE-472C3F669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09423"/>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88521F4-D44A-42C5-9BDB-5CA255540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4070"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55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E2FF3CA-ECEF-1FB1-61A1-CC6224DE79F4}"/>
            </a:ext>
          </a:extLst>
        </p:cNvPr>
        <p:cNvGrpSpPr/>
        <p:nvPr/>
      </p:nvGrpSpPr>
      <p:grpSpPr>
        <a:xfrm>
          <a:off x="0" y="0"/>
          <a:ext cx="0" cy="0"/>
          <a:chOff x="0" y="0"/>
          <a:chExt cx="0" cy="0"/>
        </a:xfrm>
      </p:grpSpPr>
      <p:sp>
        <p:nvSpPr>
          <p:cNvPr id="65" name="Rectangle 64">
            <a:extLst>
              <a:ext uri="{FF2B5EF4-FFF2-40B4-BE49-F238E27FC236}">
                <a16:creationId xmlns:a16="http://schemas.microsoft.com/office/drawing/2014/main" id="{A0F8502B-7874-3CAE-110E-F904B32E5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42ABE46-9BBF-1D5B-BB4F-05081EBF9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7" name="Rectangle 66">
            <a:extLst>
              <a:ext uri="{FF2B5EF4-FFF2-40B4-BE49-F238E27FC236}">
                <a16:creationId xmlns:a16="http://schemas.microsoft.com/office/drawing/2014/main" id="{DC963252-ED18-3DE9-35EB-36C8E997A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6544EA27-8FC6-69F2-6AEF-C9D34C70AF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5813" y="0"/>
            <a:ext cx="4016188"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4E85302-039B-5B2C-813F-66865E587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0812CE5F-5CDF-C272-987C-271E540098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1095508"/>
            <a:ext cx="12187426"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C31E4B-D4FA-7530-FBB2-600E8BCC86C6}"/>
              </a:ext>
            </a:extLst>
          </p:cNvPr>
          <p:cNvSpPr>
            <a:spLocks noGrp="1"/>
          </p:cNvSpPr>
          <p:nvPr>
            <p:ph type="title"/>
          </p:nvPr>
        </p:nvSpPr>
        <p:spPr>
          <a:xfrm>
            <a:off x="787179" y="1056542"/>
            <a:ext cx="6623040" cy="1140580"/>
          </a:xfrm>
        </p:spPr>
        <p:txBody>
          <a:bodyPr vert="horz" lIns="109728" tIns="109728" rIns="109728" bIns="91440" rtlCol="0" anchor="ctr">
            <a:normAutofit fontScale="90000"/>
          </a:bodyPr>
          <a:lstStyle/>
          <a:p>
            <a:pPr>
              <a:lnSpc>
                <a:spcPct val="150000"/>
              </a:lnSpc>
            </a:pPr>
            <a:r>
              <a:rPr lang="en-US" sz="3600" dirty="0">
                <a:solidFill>
                  <a:schemeClr val="tx1">
                    <a:lumMod val="75000"/>
                    <a:lumOff val="25000"/>
                  </a:schemeClr>
                </a:solidFill>
              </a:rPr>
              <a:t>What’s happening to boys?</a:t>
            </a:r>
          </a:p>
        </p:txBody>
      </p:sp>
      <p:sp>
        <p:nvSpPr>
          <p:cNvPr id="6" name="Content Placeholder 5">
            <a:extLst>
              <a:ext uri="{FF2B5EF4-FFF2-40B4-BE49-F238E27FC236}">
                <a16:creationId xmlns:a16="http://schemas.microsoft.com/office/drawing/2014/main" id="{9EBDAB3A-E0B2-865C-5DC1-725645089FBD}"/>
              </a:ext>
            </a:extLst>
          </p:cNvPr>
          <p:cNvSpPr>
            <a:spLocks noGrp="1"/>
          </p:cNvSpPr>
          <p:nvPr>
            <p:ph sz="quarter" idx="18"/>
          </p:nvPr>
        </p:nvSpPr>
        <p:spPr>
          <a:xfrm>
            <a:off x="165005" y="2000681"/>
            <a:ext cx="7878965" cy="3773914"/>
          </a:xfrm>
        </p:spPr>
        <p:txBody>
          <a:bodyPr vert="horz" lIns="109728" tIns="109728" rIns="109728" bIns="91440" rtlCol="0" anchor="t">
            <a:noAutofit/>
          </a:bodyPr>
          <a:lstStyle/>
          <a:p>
            <a:pPr>
              <a:lnSpc>
                <a:spcPct val="140000"/>
              </a:lnSpc>
            </a:pPr>
            <a:r>
              <a:rPr lang="en-US" sz="2000" dirty="0"/>
              <a:t>“Young men in their late 20s are more likely to live with their parents (27% of them, in 2018), compared with young women (17%).[17] A more formal term is NEET, created by economists in the U.K. to refer to those between the ages of 16 and 24 who are Not in Education, Employment, or Training. Such young people are said to be “economically inactive.” NEETs in the U.K.[18] and the United States[19] are mostly men.” (Haidt)</a:t>
            </a:r>
          </a:p>
        </p:txBody>
      </p:sp>
      <p:pic>
        <p:nvPicPr>
          <p:cNvPr id="10" name="Picture 9" descr="A book cover with a child in a tunnel of yellow balls&#10;&#10;AI-generated content may be incorrect.">
            <a:extLst>
              <a:ext uri="{FF2B5EF4-FFF2-40B4-BE49-F238E27FC236}">
                <a16:creationId xmlns:a16="http://schemas.microsoft.com/office/drawing/2014/main" id="{61EC358D-5AC4-DC13-E321-4E1ADA1E8E29}"/>
              </a:ext>
            </a:extLst>
          </p:cNvPr>
          <p:cNvPicPr>
            <a:picLocks noChangeAspect="1"/>
          </p:cNvPicPr>
          <p:nvPr/>
        </p:nvPicPr>
        <p:blipFill>
          <a:blip r:embed="rId2"/>
          <a:stretch>
            <a:fillRect/>
          </a:stretch>
        </p:blipFill>
        <p:spPr>
          <a:xfrm>
            <a:off x="8880091" y="1596389"/>
            <a:ext cx="2626165" cy="3994168"/>
          </a:xfrm>
          <a:prstGeom prst="rect">
            <a:avLst/>
          </a:prstGeom>
        </p:spPr>
      </p:pic>
      <p:sp>
        <p:nvSpPr>
          <p:cNvPr id="71" name="Rectangle 70">
            <a:extLst>
              <a:ext uri="{FF2B5EF4-FFF2-40B4-BE49-F238E27FC236}">
                <a16:creationId xmlns:a16="http://schemas.microsoft.com/office/drawing/2014/main" id="{CF1AD814-0A8F-96A0-5B45-9EA3F6457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144405"/>
            <a:ext cx="8150087"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7C5EF89D-5A33-500F-CB6E-436F74CE8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5FC97A4-09FC-2701-7643-504839C80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2523"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817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FD26530-AF13-CEAD-C198-364FBCBFA1EF}"/>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CB5D595B-C583-B72B-DB5A-5069DA1D9B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1141C77-FBDA-03B9-0360-45654CDBB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D1879963-34E1-F7CD-4E7A-63FD865241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0" name="Picture 9" descr="A book cover with a child in a tunnel of yellow balls&#10;&#10;AI-generated content may be incorrect.">
            <a:extLst>
              <a:ext uri="{FF2B5EF4-FFF2-40B4-BE49-F238E27FC236}">
                <a16:creationId xmlns:a16="http://schemas.microsoft.com/office/drawing/2014/main" id="{1752E17A-7121-9613-2FCE-3D6AC648BCA4}"/>
              </a:ext>
            </a:extLst>
          </p:cNvPr>
          <p:cNvPicPr>
            <a:picLocks noChangeAspect="1"/>
          </p:cNvPicPr>
          <p:nvPr/>
        </p:nvPicPr>
        <p:blipFill>
          <a:blip r:embed="rId2"/>
          <a:stretch>
            <a:fillRect/>
          </a:stretch>
        </p:blipFill>
        <p:spPr>
          <a:xfrm>
            <a:off x="910736" y="491020"/>
            <a:ext cx="2832826" cy="4308482"/>
          </a:xfrm>
          <a:prstGeom prst="rect">
            <a:avLst/>
          </a:prstGeom>
        </p:spPr>
      </p:pic>
      <p:sp>
        <p:nvSpPr>
          <p:cNvPr id="21" name="Rectangle 20">
            <a:extLst>
              <a:ext uri="{FF2B5EF4-FFF2-40B4-BE49-F238E27FC236}">
                <a16:creationId xmlns:a16="http://schemas.microsoft.com/office/drawing/2014/main" id="{C1E4E967-5EAE-EF60-53ED-7E7E7049B3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7806" y="-2"/>
            <a:ext cx="7494194" cy="1641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548B11-84EE-B683-9595-B8D3338A8B3E}"/>
              </a:ext>
            </a:extLst>
          </p:cNvPr>
          <p:cNvSpPr>
            <a:spLocks noGrp="1"/>
          </p:cNvSpPr>
          <p:nvPr>
            <p:ph type="title"/>
          </p:nvPr>
        </p:nvSpPr>
        <p:spPr>
          <a:xfrm>
            <a:off x="5376671" y="265706"/>
            <a:ext cx="6399212" cy="1162801"/>
          </a:xfrm>
        </p:spPr>
        <p:txBody>
          <a:bodyPr vert="horz" lIns="109728" tIns="109728" rIns="109728" bIns="91440" rtlCol="0" anchor="ctr">
            <a:normAutofit/>
          </a:bodyPr>
          <a:lstStyle/>
          <a:p>
            <a:pPr>
              <a:lnSpc>
                <a:spcPct val="140000"/>
              </a:lnSpc>
            </a:pPr>
            <a:r>
              <a:rPr lang="en-US" sz="2300" dirty="0"/>
              <a:t>The virtual world without “risk”</a:t>
            </a:r>
          </a:p>
        </p:txBody>
      </p:sp>
      <p:sp>
        <p:nvSpPr>
          <p:cNvPr id="23" name="Rectangle 22">
            <a:extLst>
              <a:ext uri="{FF2B5EF4-FFF2-40B4-BE49-F238E27FC236}">
                <a16:creationId xmlns:a16="http://schemas.microsoft.com/office/drawing/2014/main" id="{CD8E739B-0106-40BC-5218-E6F4F6C155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4795" y="1658471"/>
            <a:ext cx="7517205" cy="354105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2DA3EDE-09F6-514A-1E7E-66129785A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05919"/>
            <a:ext cx="4651248" cy="1652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CD8ECEA-603E-74D5-21C7-4A538F9CE1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36801"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CE18A6B0-C449-2874-D417-7C7706C26155}"/>
              </a:ext>
            </a:extLst>
          </p:cNvPr>
          <p:cNvSpPr>
            <a:spLocks noGrp="1"/>
          </p:cNvSpPr>
          <p:nvPr>
            <p:ph sz="quarter" idx="18"/>
          </p:nvPr>
        </p:nvSpPr>
        <p:spPr>
          <a:xfrm>
            <a:off x="4671747" y="1658468"/>
            <a:ext cx="7517205" cy="3541057"/>
          </a:xfrm>
        </p:spPr>
        <p:txBody>
          <a:bodyPr vert="horz" lIns="109728" tIns="109728" rIns="109728" bIns="91440" rtlCol="0" anchor="ctr">
            <a:normAutofit/>
          </a:bodyPr>
          <a:lstStyle/>
          <a:p>
            <a:pPr>
              <a:lnSpc>
                <a:spcPct val="140000"/>
              </a:lnSpc>
            </a:pPr>
            <a:r>
              <a:rPr lang="en-US" sz="2000" dirty="0"/>
              <a:t>“As boys began to find fewer opportunities to exercise agency, develop friendships through risky play, and pursue unsupervised adventure in the increasingly overprotective real world, they found ever increasing opportunities to build agency and friendships in the virtual world.” (Haidt)</a:t>
            </a:r>
          </a:p>
        </p:txBody>
      </p:sp>
      <p:sp>
        <p:nvSpPr>
          <p:cNvPr id="29" name="Rectangle 28">
            <a:extLst>
              <a:ext uri="{FF2B5EF4-FFF2-40B4-BE49-F238E27FC236}">
                <a16:creationId xmlns:a16="http://schemas.microsoft.com/office/drawing/2014/main" id="{0D0C068F-9646-4EA8-BD5F-E1A86E6E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5205919"/>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5940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p:txBody>
          <a:bodyPr/>
          <a:lstStyle/>
          <a:p>
            <a:r>
              <a:rPr lang="en-US" dirty="0"/>
              <a:t>Parenting begins with saying “follow my example”</a:t>
            </a:r>
          </a:p>
        </p:txBody>
      </p:sp>
      <p:graphicFrame>
        <p:nvGraphicFramePr>
          <p:cNvPr id="6" name="Content Placeholder 2">
            <a:extLst>
              <a:ext uri="{FF2B5EF4-FFF2-40B4-BE49-F238E27FC236}">
                <a16:creationId xmlns:a16="http://schemas.microsoft.com/office/drawing/2014/main" id="{FCAE9552-AFA4-5E92-F6FB-5AC4582C82CA}"/>
              </a:ext>
            </a:extLst>
          </p:cNvPr>
          <p:cNvGraphicFramePr>
            <a:graphicFrameLocks noGrp="1"/>
          </p:cNvGraphicFramePr>
          <p:nvPr>
            <p:ph sz="quarter" idx="18"/>
          </p:nvPr>
        </p:nvGraphicFramePr>
        <p:xfrm>
          <a:off x="1542563" y="2590800"/>
          <a:ext cx="6441412" cy="3718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ontent Placeholder 3">
            <a:extLst>
              <a:ext uri="{FF2B5EF4-FFF2-40B4-BE49-F238E27FC236}">
                <a16:creationId xmlns:a16="http://schemas.microsoft.com/office/drawing/2014/main" id="{4B1BF1AC-C624-2AD2-DA0F-335AB7BA2CA8}"/>
              </a:ext>
            </a:extLst>
          </p:cNvPr>
          <p:cNvSpPr>
            <a:spLocks noGrp="1"/>
          </p:cNvSpPr>
          <p:nvPr>
            <p:ph sz="quarter" idx="17"/>
          </p:nvPr>
        </p:nvSpPr>
        <p:spPr/>
        <p:txBody>
          <a:bodyPr>
            <a:normAutofit lnSpcReduction="10000"/>
          </a:bodyPr>
          <a:lstStyle/>
          <a:p>
            <a:pPr marL="0" indent="0">
              <a:buNone/>
            </a:pPr>
            <a:r>
              <a:rPr lang="en-US" u="sng" dirty="0"/>
              <a:t>1 Corinthians 11:1 (NIV)</a:t>
            </a:r>
          </a:p>
          <a:p>
            <a:pPr marL="0" indent="0" rtl="0">
              <a:buNone/>
            </a:pPr>
            <a:r>
              <a:rPr lang="en-US" sz="3200" dirty="0"/>
              <a:t>“Follow my example, as I follow the example of Christ.”</a:t>
            </a:r>
          </a:p>
          <a:p>
            <a:endParaRPr lang="en-US" dirty="0"/>
          </a:p>
        </p:txBody>
      </p:sp>
    </p:spTree>
    <p:extLst>
      <p:ext uri="{BB962C8B-B14F-4D97-AF65-F5344CB8AC3E}">
        <p14:creationId xmlns:p14="http://schemas.microsoft.com/office/powerpoint/2010/main" val="22256372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C2167E9-E4A7-3D22-6C26-2C6465D3828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4EE865D-5A59-4DD1-A94D-A8DBE4A9E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11AD4A2C-AEA1-7E30-9F1C-C402C836068D}"/>
              </a:ext>
            </a:extLst>
          </p:cNvPr>
          <p:cNvPicPr>
            <a:picLocks noGrp="1" noChangeAspect="1"/>
          </p:cNvPicPr>
          <p:nvPr>
            <p:ph idx="1"/>
          </p:nvPr>
        </p:nvPicPr>
        <p:blipFill>
          <a:blip r:embed="rId2"/>
          <a:stretch>
            <a:fillRect/>
          </a:stretch>
        </p:blipFill>
        <p:spPr>
          <a:xfrm>
            <a:off x="3004815" y="478572"/>
            <a:ext cx="6179322" cy="5227408"/>
          </a:xfrm>
          <a:prstGeom prst="rect">
            <a:avLst/>
          </a:prstGeom>
        </p:spPr>
      </p:pic>
      <p:sp>
        <p:nvSpPr>
          <p:cNvPr id="14" name="Rectangle 13">
            <a:extLst>
              <a:ext uri="{FF2B5EF4-FFF2-40B4-BE49-F238E27FC236}">
                <a16:creationId xmlns:a16="http://schemas.microsoft.com/office/drawing/2014/main" id="{2E23EFB5-5855-497F-AC57-6C1941487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84551"/>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61181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90E6FDCB-B715-DD0F-099E-6890E20305CB}"/>
            </a:ext>
          </a:extLst>
        </p:cNvPr>
        <p:cNvGrpSpPr/>
        <p:nvPr/>
      </p:nvGrpSpPr>
      <p:grpSpPr>
        <a:xfrm>
          <a:off x="0" y="0"/>
          <a:ext cx="0" cy="0"/>
          <a:chOff x="0" y="0"/>
          <a:chExt cx="0" cy="0"/>
        </a:xfrm>
      </p:grpSpPr>
      <p:sp>
        <p:nvSpPr>
          <p:cNvPr id="57" name="Rectangle 56">
            <a:extLst>
              <a:ext uri="{FF2B5EF4-FFF2-40B4-BE49-F238E27FC236}">
                <a16:creationId xmlns:a16="http://schemas.microsoft.com/office/drawing/2014/main" id="{0786F82F-1B47-46ED-8EAE-53EF71E59E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F1BAF6F-6275-4646-9C59-331B29B95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1" name="Rectangle 60">
            <a:extLst>
              <a:ext uri="{FF2B5EF4-FFF2-40B4-BE49-F238E27FC236}">
                <a16:creationId xmlns:a16="http://schemas.microsoft.com/office/drawing/2014/main" id="{72526924-84D3-45FB-A5FE-62D8FCBF53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C2A6256-1DD0-4E4B-A8B3-9A711B4DB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130218"/>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41760540-185E-4652-BFD2-9B362EF3B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6641"/>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B4BA6D-A75D-1B98-932C-5B9B3C4840A8}"/>
              </a:ext>
            </a:extLst>
          </p:cNvPr>
          <p:cNvSpPr>
            <a:spLocks noGrp="1"/>
          </p:cNvSpPr>
          <p:nvPr>
            <p:ph type="title"/>
          </p:nvPr>
        </p:nvSpPr>
        <p:spPr>
          <a:xfrm>
            <a:off x="1535371" y="1044054"/>
            <a:ext cx="10013709" cy="1030360"/>
          </a:xfrm>
        </p:spPr>
        <p:txBody>
          <a:bodyPr vert="horz" lIns="109728" tIns="109728" rIns="109728" bIns="91440" rtlCol="0" anchor="ctr">
            <a:normAutofit/>
          </a:bodyPr>
          <a:lstStyle/>
          <a:p>
            <a:pPr>
              <a:lnSpc>
                <a:spcPct val="150000"/>
              </a:lnSpc>
            </a:pPr>
            <a:r>
              <a:rPr lang="en-US" sz="3600"/>
              <a:t>Alarming Stats about Porn</a:t>
            </a:r>
          </a:p>
        </p:txBody>
      </p:sp>
      <p:sp>
        <p:nvSpPr>
          <p:cNvPr id="67" name="Rectangle 66">
            <a:extLst>
              <a:ext uri="{FF2B5EF4-FFF2-40B4-BE49-F238E27FC236}">
                <a16:creationId xmlns:a16="http://schemas.microsoft.com/office/drawing/2014/main" id="{729789F4-85C1-41A0-83EB-992E22210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962423"/>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9D9D367D-6DD2-4A7C-8918-0DCAC2975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5684C618-60F9-CAF2-13E1-208C50C3C91E}"/>
              </a:ext>
            </a:extLst>
          </p:cNvPr>
          <p:cNvSpPr>
            <a:spLocks noGrp="1"/>
          </p:cNvSpPr>
          <p:nvPr>
            <p:ph sz="quarter" idx="18"/>
          </p:nvPr>
        </p:nvSpPr>
        <p:spPr>
          <a:xfrm>
            <a:off x="1535371" y="2702257"/>
            <a:ext cx="9935571" cy="3426158"/>
          </a:xfrm>
        </p:spPr>
        <p:txBody>
          <a:bodyPr vert="horz" lIns="109728" tIns="109728" rIns="109728" bIns="91440" rtlCol="0" anchor="t">
            <a:normAutofit fontScale="92500"/>
          </a:bodyPr>
          <a:lstStyle/>
          <a:p>
            <a:pPr indent="-342900">
              <a:lnSpc>
                <a:spcPct val="130000"/>
              </a:lnSpc>
              <a:buFont typeface="Corbel" panose="020B0503020204020204" pitchFamily="34" charset="0"/>
              <a:buAutoNum type="arabicPeriod"/>
            </a:pPr>
            <a:r>
              <a:rPr lang="en-US" sz="1500" dirty="0"/>
              <a:t>Dr. Anthony Bradley points out that 58% of males aged 15-24 have never approached a female.</a:t>
            </a:r>
          </a:p>
          <a:p>
            <a:pPr indent="-342900">
              <a:lnSpc>
                <a:spcPct val="130000"/>
              </a:lnSpc>
              <a:buFont typeface="Corbel" panose="020B0503020204020204" pitchFamily="34" charset="0"/>
              <a:buAutoNum type="arabicPeriod"/>
            </a:pPr>
            <a:r>
              <a:rPr lang="en-US" sz="1500" dirty="0"/>
              <a:t>They don’t even study the effects of pornography anymore among males in their 20s because they can’t find a control group big enough who doesn’t view it </a:t>
            </a:r>
          </a:p>
          <a:p>
            <a:pPr indent="-342900">
              <a:lnSpc>
                <a:spcPct val="130000"/>
              </a:lnSpc>
              <a:buFont typeface="Corbel" panose="020B0503020204020204" pitchFamily="34" charset="0"/>
              <a:buAutoNum type="arabicPeriod"/>
            </a:pPr>
            <a:r>
              <a:rPr lang="en-US" sz="1500" dirty="0"/>
              <a:t> The largest group of users of Internet porn are boys between the ages of twelve and seventeen. Porn producers increasingly target adolescents.</a:t>
            </a:r>
          </a:p>
          <a:p>
            <a:pPr indent="-342900">
              <a:lnSpc>
                <a:spcPct val="130000"/>
              </a:lnSpc>
              <a:buFont typeface="Corbel" panose="020B0503020204020204" pitchFamily="34" charset="0"/>
              <a:buAutoNum type="arabicPeriod"/>
            </a:pPr>
            <a:r>
              <a:rPr lang="en-US" sz="1500" dirty="0"/>
              <a:t>Porn is highly addictive.</a:t>
            </a:r>
          </a:p>
          <a:p>
            <a:pPr indent="-342900">
              <a:lnSpc>
                <a:spcPct val="130000"/>
              </a:lnSpc>
              <a:buFont typeface="Corbel" panose="020B0503020204020204" pitchFamily="34" charset="0"/>
              <a:buAutoNum type="arabicPeriod"/>
            </a:pPr>
            <a:r>
              <a:rPr lang="en-US" sz="1500" dirty="0"/>
              <a:t>Average first exposure happens at 12 years old and 93% of boys are exposed by age 18</a:t>
            </a:r>
          </a:p>
          <a:p>
            <a:pPr indent="-342900">
              <a:lnSpc>
                <a:spcPct val="130000"/>
              </a:lnSpc>
              <a:buFont typeface="Corbel" panose="020B0503020204020204" pitchFamily="34" charset="0"/>
              <a:buAutoNum type="arabicPeriod"/>
            </a:pPr>
            <a:endParaRPr lang="en-US" sz="1500" dirty="0"/>
          </a:p>
          <a:p>
            <a:pPr indent="-342900">
              <a:lnSpc>
                <a:spcPct val="130000"/>
              </a:lnSpc>
              <a:buFont typeface="Corbel" panose="020B0503020204020204" pitchFamily="34" charset="0"/>
              <a:buAutoNum type="arabicPeriod"/>
            </a:pPr>
            <a:endParaRPr lang="en-US" sz="1500" dirty="0"/>
          </a:p>
        </p:txBody>
      </p:sp>
    </p:spTree>
    <p:extLst>
      <p:ext uri="{BB962C8B-B14F-4D97-AF65-F5344CB8AC3E}">
        <p14:creationId xmlns:p14="http://schemas.microsoft.com/office/powerpoint/2010/main" val="56812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1F8E8D40-6C8D-8AB5-ED60-C21DF622C371}"/>
            </a:ext>
          </a:extLst>
        </p:cNvPr>
        <p:cNvGrpSpPr/>
        <p:nvPr/>
      </p:nvGrpSpPr>
      <p:grpSpPr>
        <a:xfrm>
          <a:off x="0" y="0"/>
          <a:ext cx="0" cy="0"/>
          <a:chOff x="0" y="0"/>
          <a:chExt cx="0" cy="0"/>
        </a:xfrm>
      </p:grpSpPr>
      <p:sp>
        <p:nvSpPr>
          <p:cNvPr id="15" name="Rectangle 14">
            <a:extLst>
              <a:ext uri="{FF2B5EF4-FFF2-40B4-BE49-F238E27FC236}">
                <a16:creationId xmlns:a16="http://schemas.microsoft.com/office/drawing/2014/main" id="{944E826A-ACBB-B53C-DE4D-E4DB031703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4174B8B-62FF-C9C8-CF50-9587E6567B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877254C7-7A5A-4DFA-9147-0E6B47171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eiryo"/>
              <a:ea typeface="+mn-ea"/>
              <a:cs typeface="+mn-cs"/>
            </a:endParaRPr>
          </a:p>
        </p:txBody>
      </p:sp>
      <p:pic>
        <p:nvPicPr>
          <p:cNvPr id="10" name="Picture 9" descr="A book cover with a child in a tunnel of yellow balls&#10;&#10;AI-generated content may be incorrect.">
            <a:extLst>
              <a:ext uri="{FF2B5EF4-FFF2-40B4-BE49-F238E27FC236}">
                <a16:creationId xmlns:a16="http://schemas.microsoft.com/office/drawing/2014/main" id="{E8D31ABD-4646-1CA5-1B25-0B31C4B2391C}"/>
              </a:ext>
            </a:extLst>
          </p:cNvPr>
          <p:cNvPicPr>
            <a:picLocks noChangeAspect="1"/>
          </p:cNvPicPr>
          <p:nvPr/>
        </p:nvPicPr>
        <p:blipFill>
          <a:blip r:embed="rId3"/>
          <a:stretch>
            <a:fillRect/>
          </a:stretch>
        </p:blipFill>
        <p:spPr>
          <a:xfrm>
            <a:off x="910736" y="491020"/>
            <a:ext cx="2832826" cy="4308482"/>
          </a:xfrm>
          <a:prstGeom prst="rect">
            <a:avLst/>
          </a:prstGeom>
        </p:spPr>
      </p:pic>
      <p:sp>
        <p:nvSpPr>
          <p:cNvPr id="21" name="Rectangle 20">
            <a:extLst>
              <a:ext uri="{FF2B5EF4-FFF2-40B4-BE49-F238E27FC236}">
                <a16:creationId xmlns:a16="http://schemas.microsoft.com/office/drawing/2014/main" id="{C389CC41-7719-9943-5218-DC2474AE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7806" y="-2"/>
            <a:ext cx="7494194" cy="1641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CF1F8E-EBF5-D5D2-ACB1-23732DA35E65}"/>
              </a:ext>
            </a:extLst>
          </p:cNvPr>
          <p:cNvSpPr>
            <a:spLocks noGrp="1"/>
          </p:cNvSpPr>
          <p:nvPr>
            <p:ph type="title"/>
          </p:nvPr>
        </p:nvSpPr>
        <p:spPr>
          <a:xfrm>
            <a:off x="5376671" y="265706"/>
            <a:ext cx="6399212" cy="1162801"/>
          </a:xfrm>
        </p:spPr>
        <p:txBody>
          <a:bodyPr vert="horz" lIns="109728" tIns="109728" rIns="109728" bIns="91440" rtlCol="0" anchor="ctr">
            <a:normAutofit/>
          </a:bodyPr>
          <a:lstStyle/>
          <a:p>
            <a:pPr>
              <a:lnSpc>
                <a:spcPct val="140000"/>
              </a:lnSpc>
            </a:pPr>
            <a:r>
              <a:rPr lang="en-US" sz="2300" dirty="0"/>
              <a:t>Pornography hurts young men</a:t>
            </a:r>
          </a:p>
        </p:txBody>
      </p:sp>
      <p:sp>
        <p:nvSpPr>
          <p:cNvPr id="23" name="Rectangle 22">
            <a:extLst>
              <a:ext uri="{FF2B5EF4-FFF2-40B4-BE49-F238E27FC236}">
                <a16:creationId xmlns:a16="http://schemas.microsoft.com/office/drawing/2014/main" id="{EB9CDF9A-21FC-FA6A-99D7-8486B5BF15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74795" y="1658471"/>
            <a:ext cx="7517205" cy="3541058"/>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6BA238C2-8384-829D-C38D-7107D11B0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05919"/>
            <a:ext cx="4651248" cy="16520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7B615CA-1054-F108-41D8-390FB13F3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36801"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4190CB03-173E-9A05-13D5-1476701B855E}"/>
              </a:ext>
            </a:extLst>
          </p:cNvPr>
          <p:cNvSpPr>
            <a:spLocks noGrp="1"/>
          </p:cNvSpPr>
          <p:nvPr>
            <p:ph sz="quarter" idx="18"/>
          </p:nvPr>
        </p:nvSpPr>
        <p:spPr>
          <a:xfrm>
            <a:off x="4671747" y="1658468"/>
            <a:ext cx="7517205" cy="3541057"/>
          </a:xfrm>
        </p:spPr>
        <p:txBody>
          <a:bodyPr vert="horz" lIns="109728" tIns="109728" rIns="109728" bIns="91440" rtlCol="0" anchor="ctr">
            <a:normAutofit/>
          </a:bodyPr>
          <a:lstStyle/>
          <a:p>
            <a:pPr>
              <a:lnSpc>
                <a:spcPct val="140000"/>
              </a:lnSpc>
            </a:pPr>
            <a:endParaRPr lang="en-US" sz="2000" dirty="0"/>
          </a:p>
          <a:p>
            <a:pPr>
              <a:lnSpc>
                <a:spcPct val="140000"/>
              </a:lnSpc>
            </a:pPr>
            <a:endParaRPr lang="en-US" sz="2000" dirty="0"/>
          </a:p>
        </p:txBody>
      </p:sp>
      <p:sp>
        <p:nvSpPr>
          <p:cNvPr id="29" name="Rectangle 28">
            <a:extLst>
              <a:ext uri="{FF2B5EF4-FFF2-40B4-BE49-F238E27FC236}">
                <a16:creationId xmlns:a16="http://schemas.microsoft.com/office/drawing/2014/main" id="{9839F965-9B26-58A6-0425-9B170DFAE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5205919"/>
            <a:ext cx="1218895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1" name="TextBox 4">
            <a:extLst>
              <a:ext uri="{FF2B5EF4-FFF2-40B4-BE49-F238E27FC236}">
                <a16:creationId xmlns:a16="http://schemas.microsoft.com/office/drawing/2014/main" id="{C7E9F47A-3350-DE03-D3E9-3B1E8F8D015C}"/>
              </a:ext>
            </a:extLst>
          </p:cNvPr>
          <p:cNvGraphicFramePr/>
          <p:nvPr>
            <p:extLst>
              <p:ext uri="{D42A27DB-BD31-4B8C-83A1-F6EECF244321}">
                <p14:modId xmlns:p14="http://schemas.microsoft.com/office/powerpoint/2010/main" val="678345729"/>
              </p:ext>
            </p:extLst>
          </p:nvPr>
        </p:nvGraphicFramePr>
        <p:xfrm>
          <a:off x="4936567" y="1658463"/>
          <a:ext cx="6922580" cy="35410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246466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3D773380-647E-F83E-073C-E1DF6E7364AA}"/>
            </a:ext>
          </a:extLst>
        </p:cNvPr>
        <p:cNvGrpSpPr/>
        <p:nvPr/>
      </p:nvGrpSpPr>
      <p:grpSpPr>
        <a:xfrm>
          <a:off x="0" y="0"/>
          <a:ext cx="0" cy="0"/>
          <a:chOff x="0" y="0"/>
          <a:chExt cx="0" cy="0"/>
        </a:xfrm>
      </p:grpSpPr>
      <p:sp>
        <p:nvSpPr>
          <p:cNvPr id="81" name="Rectangle 8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83" name="Rectangle 82">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4" name="Rectangle 83">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group of crosses on a hill&#10;&#10;AI-generated content may be incorrect.">
            <a:extLst>
              <a:ext uri="{FF2B5EF4-FFF2-40B4-BE49-F238E27FC236}">
                <a16:creationId xmlns:a16="http://schemas.microsoft.com/office/drawing/2014/main" id="{093D5C63-B05D-88D6-EC87-365DACC6D31D}"/>
              </a:ext>
            </a:extLst>
          </p:cNvPr>
          <p:cNvPicPr>
            <a:picLocks noChangeAspect="1"/>
          </p:cNvPicPr>
          <p:nvPr/>
        </p:nvPicPr>
        <p:blipFill>
          <a:blip r:embed="rId3">
            <a:extLst>
              <a:ext uri="{837473B0-CC2E-450A-ABE3-18F120FF3D39}">
                <a1611:picAttrSrcUrl xmlns:a1611="http://schemas.microsoft.com/office/drawing/2016/11/main" r:id="rId4"/>
              </a:ext>
            </a:extLst>
          </a:blip>
          <a:srcRect r="4890" b="1"/>
          <a:stretch/>
        </p:blipFill>
        <p:spPr>
          <a:xfrm>
            <a:off x="20" y="-1"/>
            <a:ext cx="12191980" cy="6858002"/>
          </a:xfrm>
          <a:prstGeom prst="rect">
            <a:avLst/>
          </a:prstGeom>
        </p:spPr>
      </p:pic>
      <p:sp>
        <p:nvSpPr>
          <p:cNvPr id="85" name="Rectangle 84">
            <a:extLst>
              <a:ext uri="{FF2B5EF4-FFF2-40B4-BE49-F238E27FC236}">
                <a16:creationId xmlns:a16="http://schemas.microsoft.com/office/drawing/2014/main" id="{7ED93057-B056-4D1D-B0DA-F1619DAAF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9607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E4336055-A46F-1716-FFD8-93D00C993888}"/>
              </a:ext>
            </a:extLst>
          </p:cNvPr>
          <p:cNvSpPr>
            <a:spLocks noGrp="1"/>
          </p:cNvSpPr>
          <p:nvPr>
            <p:ph type="ctrTitle"/>
          </p:nvPr>
        </p:nvSpPr>
        <p:spPr>
          <a:xfrm>
            <a:off x="5759395" y="1064632"/>
            <a:ext cx="4797502" cy="1646763"/>
          </a:xfrm>
        </p:spPr>
        <p:txBody>
          <a:bodyPr vert="horz" lIns="109728" tIns="109728" rIns="109728" bIns="91440" rtlCol="0" anchor="b">
            <a:normAutofit/>
          </a:bodyPr>
          <a:lstStyle/>
          <a:p>
            <a:pPr>
              <a:lnSpc>
                <a:spcPct val="125000"/>
              </a:lnSpc>
            </a:pPr>
            <a:r>
              <a:rPr lang="en-US" sz="3600" b="0"/>
              <a:t>Lead Your Kids to Christ</a:t>
            </a:r>
          </a:p>
        </p:txBody>
      </p:sp>
      <p:sp>
        <p:nvSpPr>
          <p:cNvPr id="86" name="Rectangle 85">
            <a:extLst>
              <a:ext uri="{FF2B5EF4-FFF2-40B4-BE49-F238E27FC236}">
                <a16:creationId xmlns:a16="http://schemas.microsoft.com/office/drawing/2014/main" id="{F5B41592-BC5E-4AE2-8CA7-91C73FD8F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21226"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CB574A3D-9991-4D4A-91DF-0D0DE47DB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724230" y="3396995"/>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282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39BA00-9A0B-A159-07CF-C31D10A14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26110-4B96-3B74-043E-E31487039C29}"/>
              </a:ext>
            </a:extLst>
          </p:cNvPr>
          <p:cNvSpPr>
            <a:spLocks noGrp="1"/>
          </p:cNvSpPr>
          <p:nvPr>
            <p:ph type="title"/>
          </p:nvPr>
        </p:nvSpPr>
        <p:spPr/>
        <p:txBody>
          <a:bodyPr/>
          <a:lstStyle/>
          <a:p>
            <a:r>
              <a:rPr lang="en-US" dirty="0"/>
              <a:t>Ephesians 2:1-10</a:t>
            </a:r>
          </a:p>
        </p:txBody>
      </p:sp>
      <p:sp>
        <p:nvSpPr>
          <p:cNvPr id="3" name="Content Placeholder 2">
            <a:extLst>
              <a:ext uri="{FF2B5EF4-FFF2-40B4-BE49-F238E27FC236}">
                <a16:creationId xmlns:a16="http://schemas.microsoft.com/office/drawing/2014/main" id="{5CC85A34-7EF2-701F-0802-56DAB0912E5F}"/>
              </a:ext>
            </a:extLst>
          </p:cNvPr>
          <p:cNvSpPr>
            <a:spLocks noGrp="1"/>
          </p:cNvSpPr>
          <p:nvPr>
            <p:ph sz="quarter" idx="18"/>
          </p:nvPr>
        </p:nvSpPr>
        <p:spPr>
          <a:xfrm>
            <a:off x="1542563" y="502269"/>
            <a:ext cx="10013709" cy="3718557"/>
          </a:xfrm>
        </p:spPr>
        <p:txBody>
          <a:bodyPr>
            <a:normAutofit fontScale="55000" lnSpcReduction="20000"/>
          </a:bodyPr>
          <a:lstStyle/>
          <a:p>
            <a:pPr algn="l" rtl="0"/>
            <a:r>
              <a:rPr lang="en-US" sz="4400" dirty="0"/>
              <a:t>“And you were dead in the trespasses and sins in which you once walked, following the course of this world, following the prince of the power of the air, the spirit that is now at work in the sons of disobedience— among whom we all once lived in the passions of our flesh, carrying out the desires of the body and the mind, and were by nature children of wrath, like the rest of mankind. </a:t>
            </a:r>
            <a:endParaRPr lang="en-US" dirty="0"/>
          </a:p>
        </p:txBody>
      </p:sp>
    </p:spTree>
    <p:extLst>
      <p:ext uri="{BB962C8B-B14F-4D97-AF65-F5344CB8AC3E}">
        <p14:creationId xmlns:p14="http://schemas.microsoft.com/office/powerpoint/2010/main" val="27182328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6B4F7-C563-E957-22A0-9B04E68EAA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95D6D3-72FD-55FF-0E0B-A827C6A9125E}"/>
              </a:ext>
            </a:extLst>
          </p:cNvPr>
          <p:cNvSpPr>
            <a:spLocks noGrp="1"/>
          </p:cNvSpPr>
          <p:nvPr>
            <p:ph type="title"/>
          </p:nvPr>
        </p:nvSpPr>
        <p:spPr/>
        <p:txBody>
          <a:bodyPr/>
          <a:lstStyle/>
          <a:p>
            <a:r>
              <a:rPr lang="en-US" dirty="0"/>
              <a:t>Ephesians 2:1-10</a:t>
            </a:r>
          </a:p>
        </p:txBody>
      </p:sp>
      <p:sp>
        <p:nvSpPr>
          <p:cNvPr id="3" name="Content Placeholder 2">
            <a:extLst>
              <a:ext uri="{FF2B5EF4-FFF2-40B4-BE49-F238E27FC236}">
                <a16:creationId xmlns:a16="http://schemas.microsoft.com/office/drawing/2014/main" id="{9EDF8F0E-C157-417C-5196-BF76034FB505}"/>
              </a:ext>
            </a:extLst>
          </p:cNvPr>
          <p:cNvSpPr>
            <a:spLocks noGrp="1"/>
          </p:cNvSpPr>
          <p:nvPr>
            <p:ph sz="quarter" idx="18"/>
          </p:nvPr>
        </p:nvSpPr>
        <p:spPr>
          <a:xfrm>
            <a:off x="1542563" y="502269"/>
            <a:ext cx="10013709" cy="3718557"/>
          </a:xfrm>
        </p:spPr>
        <p:txBody>
          <a:bodyPr>
            <a:normAutofit fontScale="55000" lnSpcReduction="20000"/>
          </a:bodyPr>
          <a:lstStyle/>
          <a:p>
            <a:r>
              <a:rPr lang="en-US" sz="4400" dirty="0"/>
              <a:t>“But God, being rich in mercy, because of the great love with which he loved us, even when we were dead in our trespasses, made us alive together with Christ—by grace you have been saved— and raised us up with him and seated us with him in the heavenly places in Christ Jesus, so that in the coming ages he might show the immeasurable riches of his grace in kindness toward us in Christ Jesus. For by grace you have been saved through faith. </a:t>
            </a:r>
            <a:endParaRPr lang="en-US" dirty="0"/>
          </a:p>
        </p:txBody>
      </p:sp>
    </p:spTree>
    <p:extLst>
      <p:ext uri="{BB962C8B-B14F-4D97-AF65-F5344CB8AC3E}">
        <p14:creationId xmlns:p14="http://schemas.microsoft.com/office/powerpoint/2010/main" val="24857500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B741F-3641-1971-06D6-79D9EAACFF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8EDE83-171E-3BA6-7091-5ACA0839F0DF}"/>
              </a:ext>
            </a:extLst>
          </p:cNvPr>
          <p:cNvSpPr>
            <a:spLocks noGrp="1"/>
          </p:cNvSpPr>
          <p:nvPr>
            <p:ph type="title"/>
          </p:nvPr>
        </p:nvSpPr>
        <p:spPr/>
        <p:txBody>
          <a:bodyPr/>
          <a:lstStyle/>
          <a:p>
            <a:r>
              <a:rPr lang="en-US" dirty="0"/>
              <a:t>Ephesians 2:1-10</a:t>
            </a:r>
          </a:p>
        </p:txBody>
      </p:sp>
      <p:sp>
        <p:nvSpPr>
          <p:cNvPr id="3" name="Content Placeholder 2">
            <a:extLst>
              <a:ext uri="{FF2B5EF4-FFF2-40B4-BE49-F238E27FC236}">
                <a16:creationId xmlns:a16="http://schemas.microsoft.com/office/drawing/2014/main" id="{EC3E3357-73AC-CA6C-B788-885CA3B6C31C}"/>
              </a:ext>
            </a:extLst>
          </p:cNvPr>
          <p:cNvSpPr>
            <a:spLocks noGrp="1"/>
          </p:cNvSpPr>
          <p:nvPr>
            <p:ph sz="quarter" idx="18"/>
          </p:nvPr>
        </p:nvSpPr>
        <p:spPr>
          <a:xfrm>
            <a:off x="1542563" y="502269"/>
            <a:ext cx="10013709" cy="3718557"/>
          </a:xfrm>
        </p:spPr>
        <p:txBody>
          <a:bodyPr>
            <a:normAutofit fontScale="77500" lnSpcReduction="20000"/>
          </a:bodyPr>
          <a:lstStyle/>
          <a:p>
            <a:r>
              <a:rPr lang="en-US" sz="4400" dirty="0"/>
              <a:t>“And this is not your own doing; it is the gift of God, not a result of works, so that no one may boast. For we are his workmanship, created in Christ Jesus for good works, which God prepared beforehand, that we should walk in them.”</a:t>
            </a:r>
          </a:p>
          <a:p>
            <a:endParaRPr lang="en-US" dirty="0"/>
          </a:p>
        </p:txBody>
      </p:sp>
    </p:spTree>
    <p:extLst>
      <p:ext uri="{BB962C8B-B14F-4D97-AF65-F5344CB8AC3E}">
        <p14:creationId xmlns:p14="http://schemas.microsoft.com/office/powerpoint/2010/main" val="1013099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D072B301-7A05-7F05-6B17-1662529B39D8}"/>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2EBDC71A-EC35-CE35-F448-E297707289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F5EBDA47-BBC3-8B10-17D7-0F97456483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3A49B013-AEFD-AD85-46E5-AC48B789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8EA5D39-EC5F-E828-2FA6-07C959408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AECE18B6-9239-8FAD-79DD-2EF819E34A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9FA88-87A0-0B77-1CA8-76E3EF5309B4}"/>
              </a:ext>
            </a:extLst>
          </p:cNvPr>
          <p:cNvSpPr>
            <a:spLocks noGrp="1"/>
          </p:cNvSpPr>
          <p:nvPr>
            <p:ph type="title"/>
          </p:nvPr>
        </p:nvSpPr>
        <p:spPr>
          <a:xfrm>
            <a:off x="1535372" y="4872251"/>
            <a:ext cx="10013709" cy="1030360"/>
          </a:xfrm>
        </p:spPr>
        <p:txBody>
          <a:bodyPr vert="horz" lIns="109728" tIns="109728" rIns="109728" bIns="91440" rtlCol="0" anchor="ctr">
            <a:normAutofit/>
          </a:bodyPr>
          <a:lstStyle/>
          <a:p>
            <a:pPr>
              <a:lnSpc>
                <a:spcPct val="150000"/>
              </a:lnSpc>
            </a:pPr>
            <a:r>
              <a:rPr lang="en-US" sz="3600" dirty="0">
                <a:solidFill>
                  <a:schemeClr val="bg1"/>
                </a:solidFill>
              </a:rPr>
              <a:t>How to fight these battles</a:t>
            </a:r>
          </a:p>
        </p:txBody>
      </p:sp>
      <p:sp>
        <p:nvSpPr>
          <p:cNvPr id="47" name="Rectangle 46">
            <a:extLst>
              <a:ext uri="{FF2B5EF4-FFF2-40B4-BE49-F238E27FC236}">
                <a16:creationId xmlns:a16="http://schemas.microsoft.com/office/drawing/2014/main" id="{E33286CF-EE83-90EC-FD18-9598B64AEF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0908F89-6468-4D9E-6623-375EFF35B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8DEC52E-37B6-3E76-32DC-B414F3AF6DC2}"/>
              </a:ext>
            </a:extLst>
          </p:cNvPr>
          <p:cNvSpPr>
            <a:spLocks noGrp="1"/>
          </p:cNvSpPr>
          <p:nvPr>
            <p:ph sz="quarter" idx="14"/>
          </p:nvPr>
        </p:nvSpPr>
        <p:spPr>
          <a:xfrm>
            <a:off x="1166787" y="1"/>
            <a:ext cx="11025211" cy="4554894"/>
          </a:xfrm>
        </p:spPr>
        <p:txBody>
          <a:bodyPr vert="horz" lIns="109728" tIns="109728" rIns="109728" bIns="91440" rtlCol="0" anchor="t">
            <a:normAutofit/>
          </a:bodyPr>
          <a:lstStyle/>
          <a:p>
            <a:pPr indent="-457200">
              <a:lnSpc>
                <a:spcPct val="130000"/>
              </a:lnSpc>
              <a:buFont typeface="Corbel" panose="020B0503020204020204" pitchFamily="34" charset="0"/>
              <a:buAutoNum type="arabicPeriod"/>
            </a:pPr>
            <a:r>
              <a:rPr lang="en-US" sz="2800" dirty="0"/>
              <a:t>Teach your kids the Bible: all of it! Law and gospel.</a:t>
            </a:r>
          </a:p>
          <a:p>
            <a:pPr indent="-457200">
              <a:lnSpc>
                <a:spcPct val="130000"/>
              </a:lnSpc>
              <a:buFont typeface="Corbel" panose="020B0503020204020204" pitchFamily="34" charset="0"/>
              <a:buAutoNum type="arabicPeriod"/>
            </a:pPr>
            <a:r>
              <a:rPr lang="en-US" sz="2800" dirty="0"/>
              <a:t>Do not shy away from talking about hard topics</a:t>
            </a:r>
          </a:p>
          <a:p>
            <a:pPr indent="-457200">
              <a:lnSpc>
                <a:spcPct val="130000"/>
              </a:lnSpc>
              <a:buFont typeface="Corbel" panose="020B0503020204020204" pitchFamily="34" charset="0"/>
              <a:buAutoNum type="arabicPeriod"/>
            </a:pPr>
            <a:r>
              <a:rPr lang="en-US" sz="2800" dirty="0"/>
              <a:t>Create an environment of trust</a:t>
            </a:r>
          </a:p>
          <a:p>
            <a:pPr indent="-457200">
              <a:lnSpc>
                <a:spcPct val="130000"/>
              </a:lnSpc>
              <a:buFont typeface="Corbel" panose="020B0503020204020204" pitchFamily="34" charset="0"/>
              <a:buAutoNum type="arabicPeriod"/>
            </a:pPr>
            <a:r>
              <a:rPr lang="en-US" sz="2800" dirty="0"/>
              <a:t>Make it your goal to be the first voice they hear on the topic of sex and sexuality</a:t>
            </a:r>
          </a:p>
          <a:p>
            <a:pPr indent="-457200">
              <a:lnSpc>
                <a:spcPct val="130000"/>
              </a:lnSpc>
              <a:buFont typeface="Corbel" panose="020B0503020204020204" pitchFamily="34" charset="0"/>
              <a:buAutoNum type="arabicPeriod"/>
            </a:pPr>
            <a:r>
              <a:rPr lang="en-US" sz="2800" dirty="0"/>
              <a:t>Vigilantly guard your home</a:t>
            </a:r>
          </a:p>
          <a:p>
            <a:pPr indent="-457200">
              <a:lnSpc>
                <a:spcPct val="130000"/>
              </a:lnSpc>
              <a:buFont typeface="Corbel" panose="020B0503020204020204" pitchFamily="34" charset="0"/>
              <a:buAutoNum type="arabicPeriod"/>
            </a:pPr>
            <a:endParaRPr lang="en-US" sz="2800" dirty="0"/>
          </a:p>
          <a:p>
            <a:pPr indent="-457200">
              <a:lnSpc>
                <a:spcPct val="130000"/>
              </a:lnSpc>
              <a:buFont typeface="Corbel" panose="020B0503020204020204" pitchFamily="34" charset="0"/>
              <a:buAutoNum type="arabicPeriod"/>
            </a:pPr>
            <a:endParaRPr lang="en-US" dirty="0"/>
          </a:p>
        </p:txBody>
      </p:sp>
    </p:spTree>
    <p:extLst>
      <p:ext uri="{BB962C8B-B14F-4D97-AF65-F5344CB8AC3E}">
        <p14:creationId xmlns:p14="http://schemas.microsoft.com/office/powerpoint/2010/main" val="2939655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1A86C64-C608-1345-1163-F37039BF2F27}"/>
            </a:ext>
          </a:extLst>
        </p:cNvPr>
        <p:cNvGrpSpPr/>
        <p:nvPr/>
      </p:nvGrpSpPr>
      <p:grpSpPr>
        <a:xfrm>
          <a:off x="0" y="0"/>
          <a:ext cx="0" cy="0"/>
          <a:chOff x="0" y="0"/>
          <a:chExt cx="0" cy="0"/>
        </a:xfrm>
      </p:grpSpPr>
      <p:sp>
        <p:nvSpPr>
          <p:cNvPr id="42" name="Rectangle 41">
            <a:extLst>
              <a:ext uri="{FF2B5EF4-FFF2-40B4-BE49-F238E27FC236}">
                <a16:creationId xmlns:a16="http://schemas.microsoft.com/office/drawing/2014/main" id="{2641D776-68EF-F76F-DD54-60BAD3A79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18302" y="0"/>
            <a:ext cx="7473698"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AE06C2B-E120-0D01-CE78-ACE983628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57298"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84AC090D-06F3-454E-F851-4D480C5441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DA8C085-3540-0B55-9AE7-4369846B7B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B62CB46B-0990-977A-2ED9-F893CE6FA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24838"/>
            <a:ext cx="12192000" cy="13477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1E111F-7293-3950-968D-AAED8F41F5AF}"/>
              </a:ext>
            </a:extLst>
          </p:cNvPr>
          <p:cNvSpPr>
            <a:spLocks noGrp="1"/>
          </p:cNvSpPr>
          <p:nvPr>
            <p:ph type="title"/>
          </p:nvPr>
        </p:nvSpPr>
        <p:spPr>
          <a:xfrm>
            <a:off x="1535372" y="4872251"/>
            <a:ext cx="10013709" cy="1030360"/>
          </a:xfrm>
        </p:spPr>
        <p:txBody>
          <a:bodyPr vert="horz" lIns="109728" tIns="109728" rIns="109728" bIns="91440" rtlCol="0" anchor="ctr">
            <a:normAutofit/>
          </a:bodyPr>
          <a:lstStyle/>
          <a:p>
            <a:pPr>
              <a:lnSpc>
                <a:spcPct val="150000"/>
              </a:lnSpc>
            </a:pPr>
            <a:r>
              <a:rPr lang="en-US" sz="3600" dirty="0">
                <a:solidFill>
                  <a:schemeClr val="bg1"/>
                </a:solidFill>
              </a:rPr>
              <a:t>Practical Tips</a:t>
            </a:r>
          </a:p>
        </p:txBody>
      </p:sp>
      <p:sp>
        <p:nvSpPr>
          <p:cNvPr id="47" name="Rectangle 46">
            <a:extLst>
              <a:ext uri="{FF2B5EF4-FFF2-40B4-BE49-F238E27FC236}">
                <a16:creationId xmlns:a16="http://schemas.microsoft.com/office/drawing/2014/main" id="{52037B63-5FA6-B5AC-0D95-88A8AABB80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790620"/>
            <a:ext cx="1006766" cy="1216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8FED9F6D-DEED-77FE-DE48-72A75A8E4A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68FAAEC-A865-78B4-5E9F-4DDDB6E703F5}"/>
              </a:ext>
            </a:extLst>
          </p:cNvPr>
          <p:cNvSpPr>
            <a:spLocks noGrp="1"/>
          </p:cNvSpPr>
          <p:nvPr>
            <p:ph sz="quarter" idx="14"/>
          </p:nvPr>
        </p:nvSpPr>
        <p:spPr>
          <a:xfrm>
            <a:off x="1166787" y="0"/>
            <a:ext cx="11025211" cy="4554894"/>
          </a:xfrm>
        </p:spPr>
        <p:txBody>
          <a:bodyPr vert="horz" lIns="109728" tIns="109728" rIns="109728" bIns="91440" rtlCol="0" anchor="t">
            <a:normAutofit fontScale="92500" lnSpcReduction="20000"/>
          </a:bodyPr>
          <a:lstStyle/>
          <a:p>
            <a:pPr indent="-457200">
              <a:lnSpc>
                <a:spcPct val="130000"/>
              </a:lnSpc>
              <a:buFont typeface="Corbel" panose="020B0503020204020204" pitchFamily="34" charset="0"/>
              <a:buAutoNum type="arabicPeriod"/>
            </a:pPr>
            <a:r>
              <a:rPr lang="en-US" sz="2800" dirty="0"/>
              <a:t>Router level controls and filters</a:t>
            </a:r>
          </a:p>
          <a:p>
            <a:pPr indent="-457200">
              <a:lnSpc>
                <a:spcPct val="130000"/>
              </a:lnSpc>
              <a:buFont typeface="Corbel" panose="020B0503020204020204" pitchFamily="34" charset="0"/>
              <a:buAutoNum type="arabicPeriod"/>
            </a:pPr>
            <a:r>
              <a:rPr lang="en-US" sz="2800" dirty="0"/>
              <a:t>Passwords on everything</a:t>
            </a:r>
          </a:p>
          <a:p>
            <a:pPr indent="-457200">
              <a:lnSpc>
                <a:spcPct val="130000"/>
              </a:lnSpc>
              <a:buFont typeface="Corbel" panose="020B0503020204020204" pitchFamily="34" charset="0"/>
              <a:buAutoNum type="arabicPeriod"/>
            </a:pPr>
            <a:r>
              <a:rPr lang="en-US" sz="2800" dirty="0"/>
              <a:t>Delay giving your kids a phone</a:t>
            </a:r>
          </a:p>
          <a:p>
            <a:pPr indent="-457200">
              <a:lnSpc>
                <a:spcPct val="130000"/>
              </a:lnSpc>
              <a:buFont typeface="Corbel" panose="020B0503020204020204" pitchFamily="34" charset="0"/>
              <a:buAutoNum type="arabicPeriod"/>
            </a:pPr>
            <a:r>
              <a:rPr lang="en-US" sz="2800" dirty="0"/>
              <a:t>Learn how to use iPhone or Android screentime controls</a:t>
            </a:r>
          </a:p>
          <a:p>
            <a:pPr indent="-457200">
              <a:lnSpc>
                <a:spcPct val="130000"/>
              </a:lnSpc>
              <a:buFont typeface="Corbel" panose="020B0503020204020204" pitchFamily="34" charset="0"/>
              <a:buAutoNum type="arabicPeriod"/>
            </a:pPr>
            <a:r>
              <a:rPr lang="en-US" sz="2800" dirty="0"/>
              <a:t>Limit all forms of screentime</a:t>
            </a:r>
          </a:p>
          <a:p>
            <a:pPr indent="-457200">
              <a:lnSpc>
                <a:spcPct val="130000"/>
              </a:lnSpc>
              <a:buFont typeface="Corbel" panose="020B0503020204020204" pitchFamily="34" charset="0"/>
              <a:buAutoNum type="arabicPeriod"/>
            </a:pPr>
            <a:r>
              <a:rPr lang="en-US" sz="2800" dirty="0"/>
              <a:t>Don’t become a radical separatist</a:t>
            </a:r>
          </a:p>
          <a:p>
            <a:pPr indent="-457200">
              <a:lnSpc>
                <a:spcPct val="130000"/>
              </a:lnSpc>
              <a:buFont typeface="Corbel" panose="020B0503020204020204" pitchFamily="34" charset="0"/>
              <a:buAutoNum type="arabicPeriod"/>
            </a:pPr>
            <a:r>
              <a:rPr lang="en-US" sz="2800" dirty="0"/>
              <a:t>Model what you want to see</a:t>
            </a:r>
          </a:p>
          <a:p>
            <a:pPr indent="-457200">
              <a:lnSpc>
                <a:spcPct val="130000"/>
              </a:lnSpc>
              <a:buFont typeface="Corbel" panose="020B0503020204020204" pitchFamily="34" charset="0"/>
              <a:buAutoNum type="arabicPeriod"/>
            </a:pPr>
            <a:endParaRPr lang="en-US" sz="2800" dirty="0"/>
          </a:p>
          <a:p>
            <a:pPr indent="-457200">
              <a:lnSpc>
                <a:spcPct val="130000"/>
              </a:lnSpc>
              <a:buFont typeface="Corbel" panose="020B0503020204020204" pitchFamily="34" charset="0"/>
              <a:buAutoNum type="arabicPeriod"/>
            </a:pPr>
            <a:endParaRPr lang="en-US" dirty="0"/>
          </a:p>
        </p:txBody>
      </p:sp>
    </p:spTree>
    <p:extLst>
      <p:ext uri="{BB962C8B-B14F-4D97-AF65-F5344CB8AC3E}">
        <p14:creationId xmlns:p14="http://schemas.microsoft.com/office/powerpoint/2010/main" val="151704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AEDBD3AE-A6D1-CE04-43C4-FE416538839E}"/>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57" name="Rectangle 56">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Rectangle 58">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413CD7F-736E-4AF7-AB2B-473CAA9E1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8768" y="-2946"/>
            <a:ext cx="11153231" cy="4727782"/>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5EDA2F5-6B28-478B-9AC4-43FE41E2B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16907"/>
            <a:ext cx="12192000" cy="23740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94D248-92C0-082B-8485-13C77C07FA56}"/>
              </a:ext>
            </a:extLst>
          </p:cNvPr>
          <p:cNvSpPr>
            <a:spLocks noGrp="1"/>
          </p:cNvSpPr>
          <p:nvPr>
            <p:ph type="title"/>
          </p:nvPr>
        </p:nvSpPr>
        <p:spPr>
          <a:xfrm>
            <a:off x="1635102" y="4153113"/>
            <a:ext cx="9180747" cy="1248431"/>
          </a:xfrm>
        </p:spPr>
        <p:txBody>
          <a:bodyPr vert="horz" lIns="109728" tIns="109728" rIns="109728" bIns="91440" rtlCol="0" anchor="b">
            <a:normAutofit/>
          </a:bodyPr>
          <a:lstStyle/>
          <a:p>
            <a:pPr>
              <a:lnSpc>
                <a:spcPct val="125000"/>
              </a:lnSpc>
            </a:pPr>
            <a:r>
              <a:rPr lang="en-US" sz="5400" b="0" cap="all">
                <a:solidFill>
                  <a:schemeClr val="bg1"/>
                </a:solidFill>
              </a:rPr>
              <a:t>Resources</a:t>
            </a:r>
          </a:p>
        </p:txBody>
      </p:sp>
      <p:sp>
        <p:nvSpPr>
          <p:cNvPr id="65" name="Rectangle 64">
            <a:extLst>
              <a:ext uri="{FF2B5EF4-FFF2-40B4-BE49-F238E27FC236}">
                <a16:creationId xmlns:a16="http://schemas.microsoft.com/office/drawing/2014/main" id="{701D712E-ABB9-4258-877D-9349C8577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979202"/>
            <a:ext cx="1006766" cy="22494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E7528E56-1447-4C98-882B-CE26279501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book cover with colorful text&#10;&#10;AI-generated content may be incorrect.">
            <a:extLst>
              <a:ext uri="{FF2B5EF4-FFF2-40B4-BE49-F238E27FC236}">
                <a16:creationId xmlns:a16="http://schemas.microsoft.com/office/drawing/2014/main" id="{CFFE0B48-B032-C98F-E5B7-9478106B1538}"/>
              </a:ext>
            </a:extLst>
          </p:cNvPr>
          <p:cNvPicPr>
            <a:picLocks noChangeAspect="1"/>
          </p:cNvPicPr>
          <p:nvPr/>
        </p:nvPicPr>
        <p:blipFill>
          <a:blip r:embed="rId3"/>
          <a:stretch>
            <a:fillRect/>
          </a:stretch>
        </p:blipFill>
        <p:spPr>
          <a:xfrm>
            <a:off x="1915823" y="484632"/>
            <a:ext cx="1967090" cy="2991773"/>
          </a:xfrm>
          <a:prstGeom prst="rect">
            <a:avLst/>
          </a:prstGeom>
        </p:spPr>
      </p:pic>
      <p:sp>
        <p:nvSpPr>
          <p:cNvPr id="69" name="Rectangle 68">
            <a:extLst>
              <a:ext uri="{FF2B5EF4-FFF2-40B4-BE49-F238E27FC236}">
                <a16:creationId xmlns:a16="http://schemas.microsoft.com/office/drawing/2014/main" id="{E0435B41-AE93-4B2B-893F-1E6F7E6C24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04046" y="1933956"/>
            <a:ext cx="39319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book cover with icons of people and symbols&#10;&#10;AI-generated content may be incorrect.">
            <a:extLst>
              <a:ext uri="{FF2B5EF4-FFF2-40B4-BE49-F238E27FC236}">
                <a16:creationId xmlns:a16="http://schemas.microsoft.com/office/drawing/2014/main" id="{5675E5DB-88E9-DB54-F9F3-7CF916FD9339}"/>
              </a:ext>
            </a:extLst>
          </p:cNvPr>
          <p:cNvPicPr>
            <a:picLocks noChangeAspect="1"/>
          </p:cNvPicPr>
          <p:nvPr/>
        </p:nvPicPr>
        <p:blipFill>
          <a:blip r:embed="rId4"/>
          <a:stretch>
            <a:fillRect/>
          </a:stretch>
        </p:blipFill>
        <p:spPr>
          <a:xfrm>
            <a:off x="5472225" y="490620"/>
            <a:ext cx="2306519" cy="2985786"/>
          </a:xfrm>
          <a:prstGeom prst="rect">
            <a:avLst/>
          </a:prstGeom>
        </p:spPr>
      </p:pic>
      <p:sp>
        <p:nvSpPr>
          <p:cNvPr id="71" name="Rectangle 70">
            <a:extLst>
              <a:ext uri="{FF2B5EF4-FFF2-40B4-BE49-F238E27FC236}">
                <a16:creationId xmlns:a16="http://schemas.microsoft.com/office/drawing/2014/main" id="{F1553078-B0E1-4A20-B647-DD55B804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535283" y="1933956"/>
            <a:ext cx="3931920"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book cover with colorful paint&#10;&#10;AI-generated content may be incorrect.">
            <a:extLst>
              <a:ext uri="{FF2B5EF4-FFF2-40B4-BE49-F238E27FC236}">
                <a16:creationId xmlns:a16="http://schemas.microsoft.com/office/drawing/2014/main" id="{640DCE1B-BD04-1345-FBE9-B77904AD3F4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8993875" y="625803"/>
            <a:ext cx="2715768" cy="2715768"/>
          </a:xfrm>
          <a:prstGeom prst="rect">
            <a:avLst/>
          </a:prstGeom>
        </p:spPr>
      </p:pic>
    </p:spTree>
    <p:extLst>
      <p:ext uri="{BB962C8B-B14F-4D97-AF65-F5344CB8AC3E}">
        <p14:creationId xmlns:p14="http://schemas.microsoft.com/office/powerpoint/2010/main" val="2491417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2769-08DE-E62F-163A-27A5442A9FFA}"/>
              </a:ext>
            </a:extLst>
          </p:cNvPr>
          <p:cNvSpPr>
            <a:spLocks noGrp="1"/>
          </p:cNvSpPr>
          <p:nvPr>
            <p:ph type="title"/>
          </p:nvPr>
        </p:nvSpPr>
        <p:spPr/>
        <p:txBody>
          <a:bodyPr/>
          <a:lstStyle/>
          <a:p>
            <a:r>
              <a:rPr lang="en-US" dirty="0"/>
              <a:t>Parenting struggles begin in the inner life</a:t>
            </a:r>
          </a:p>
        </p:txBody>
      </p:sp>
      <p:sp>
        <p:nvSpPr>
          <p:cNvPr id="3" name="Content Placeholder 2">
            <a:extLst>
              <a:ext uri="{FF2B5EF4-FFF2-40B4-BE49-F238E27FC236}">
                <a16:creationId xmlns:a16="http://schemas.microsoft.com/office/drawing/2014/main" id="{3EAD3192-D337-8C2E-FAAC-9B46B5DFBD21}"/>
              </a:ext>
            </a:extLst>
          </p:cNvPr>
          <p:cNvSpPr>
            <a:spLocks noGrp="1"/>
          </p:cNvSpPr>
          <p:nvPr>
            <p:ph sz="quarter" idx="16"/>
          </p:nvPr>
        </p:nvSpPr>
        <p:spPr/>
        <p:txBody>
          <a:bodyPr>
            <a:normAutofit/>
          </a:bodyPr>
          <a:lstStyle/>
          <a:p>
            <a:r>
              <a:rPr lang="en-US" dirty="0"/>
              <a:t>When you can’t confidently call your children to follow your example as you follow the example of Christ, your parenting begins to break down.</a:t>
            </a:r>
          </a:p>
          <a:p>
            <a:endParaRPr lang="en-US" dirty="0"/>
          </a:p>
        </p:txBody>
      </p:sp>
    </p:spTree>
    <p:extLst>
      <p:ext uri="{BB962C8B-B14F-4D97-AF65-F5344CB8AC3E}">
        <p14:creationId xmlns:p14="http://schemas.microsoft.com/office/powerpoint/2010/main" val="40650571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9B84D2C-3152-AD2A-6180-16D2E81858D5}"/>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E7AC950A-3642-12F0-E880-E8AE9FEF3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57">
            <a:extLst>
              <a:ext uri="{FF2B5EF4-FFF2-40B4-BE49-F238E27FC236}">
                <a16:creationId xmlns:a16="http://schemas.microsoft.com/office/drawing/2014/main" id="{5BA7E402-54BC-24AC-0CAD-6C8F12A36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13" name="Rectangle 12">
            <a:extLst>
              <a:ext uri="{FF2B5EF4-FFF2-40B4-BE49-F238E27FC236}">
                <a16:creationId xmlns:a16="http://schemas.microsoft.com/office/drawing/2014/main" id="{9BB56466-FCDA-7E8D-77E4-921F9B5092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Rectangle 14">
            <a:extLst>
              <a:ext uri="{FF2B5EF4-FFF2-40B4-BE49-F238E27FC236}">
                <a16:creationId xmlns:a16="http://schemas.microsoft.com/office/drawing/2014/main" id="{E7258C32-10A5-3E39-1EAD-0A06BA5921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061B75EF-97FF-DFB7-5530-EE77F0B13A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25689"/>
            <a:ext cx="6795928" cy="2594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9783D2-23C0-72F7-C246-A69F85F54145}"/>
              </a:ext>
            </a:extLst>
          </p:cNvPr>
          <p:cNvSpPr>
            <a:spLocks noGrp="1"/>
          </p:cNvSpPr>
          <p:nvPr>
            <p:ph type="title"/>
          </p:nvPr>
        </p:nvSpPr>
        <p:spPr>
          <a:xfrm>
            <a:off x="1635103" y="1057522"/>
            <a:ext cx="4741843" cy="2173433"/>
          </a:xfrm>
        </p:spPr>
        <p:txBody>
          <a:bodyPr vert="horz" lIns="109728" tIns="109728" rIns="109728" bIns="91440" rtlCol="0" anchor="ctr">
            <a:normAutofit/>
          </a:bodyPr>
          <a:lstStyle/>
          <a:p>
            <a:pPr>
              <a:lnSpc>
                <a:spcPct val="125000"/>
              </a:lnSpc>
            </a:pPr>
            <a:r>
              <a:rPr lang="en-US" sz="4400" b="0" cap="all" dirty="0"/>
              <a:t>Q&amp;A</a:t>
            </a:r>
          </a:p>
        </p:txBody>
      </p:sp>
      <p:sp>
        <p:nvSpPr>
          <p:cNvPr id="19" name="Rectangle 18">
            <a:extLst>
              <a:ext uri="{FF2B5EF4-FFF2-40B4-BE49-F238E27FC236}">
                <a16:creationId xmlns:a16="http://schemas.microsoft.com/office/drawing/2014/main" id="{C40E3CF0-D73F-03B7-152F-C92988C5C9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89697"/>
            <a:ext cx="1070775" cy="2466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FF44619-C678-221A-05CE-2D2B4060E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90232"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17298C2-768C-5905-AEED-57955447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398931"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A13C051-3AC0-8671-8809-2003B91AB9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9936" y="-1"/>
            <a:ext cx="5332064"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Questions">
            <a:extLst>
              <a:ext uri="{FF2B5EF4-FFF2-40B4-BE49-F238E27FC236}">
                <a16:creationId xmlns:a16="http://schemas.microsoft.com/office/drawing/2014/main" id="{A221ECFD-0AFD-9499-AF59-C4626B1E4AB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44569" y="1215596"/>
            <a:ext cx="4362798" cy="4362798"/>
          </a:xfrm>
          <a:prstGeom prst="rect">
            <a:avLst/>
          </a:prstGeom>
        </p:spPr>
      </p:pic>
    </p:spTree>
    <p:extLst>
      <p:ext uri="{BB962C8B-B14F-4D97-AF65-F5344CB8AC3E}">
        <p14:creationId xmlns:p14="http://schemas.microsoft.com/office/powerpoint/2010/main" val="375501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50" name="Rectangle 49">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2" name="Rectangle 51">
            <a:extLst>
              <a:ext uri="{FF2B5EF4-FFF2-40B4-BE49-F238E27FC236}">
                <a16:creationId xmlns:a16="http://schemas.microsoft.com/office/drawing/2014/main" id="{EA164D6B-6878-4B9F-A2D0-985D39B17B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362F176A-9349-4CD7-8042-59C0200C8C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55" y="-4078"/>
            <a:ext cx="4641096" cy="10565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911934E-C865-B739-1FFC-2B8592957874}"/>
              </a:ext>
            </a:extLst>
          </p:cNvPr>
          <p:cNvPicPr>
            <a:picLocks noChangeAspect="1"/>
          </p:cNvPicPr>
          <p:nvPr/>
        </p:nvPicPr>
        <p:blipFill>
          <a:blip r:embed="rId3">
            <a:extLst>
              <a:ext uri="{837473B0-CC2E-450A-ABE3-18F120FF3D39}">
                <a1611:picAttrSrcUrl xmlns:a1611="http://schemas.microsoft.com/office/drawing/2016/11/main" r:id="rId4"/>
              </a:ext>
            </a:extLst>
          </a:blip>
          <a:srcRect l="13453" r="13456" b="1"/>
          <a:stretch/>
        </p:blipFill>
        <p:spPr>
          <a:xfrm>
            <a:off x="20" y="1074544"/>
            <a:ext cx="7562606" cy="5069861"/>
          </a:xfrm>
          <a:prstGeom prst="rect">
            <a:avLst/>
          </a:prstGeom>
        </p:spPr>
      </p:pic>
      <p:sp>
        <p:nvSpPr>
          <p:cNvPr id="56" name="Rectangle 55">
            <a:extLst>
              <a:ext uri="{FF2B5EF4-FFF2-40B4-BE49-F238E27FC236}">
                <a16:creationId xmlns:a16="http://schemas.microsoft.com/office/drawing/2014/main" id="{4E9A171F-91A7-42F8-B25C-E38B244E7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1031500"/>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64738AB-B6BE-4867-889A-52CE4AC8D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1095508"/>
            <a:ext cx="4603482" cy="5016893"/>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a:xfrm>
            <a:off x="7973503" y="1709530"/>
            <a:ext cx="3754671" cy="2528515"/>
          </a:xfrm>
        </p:spPr>
        <p:txBody>
          <a:bodyPr vert="horz" lIns="109728" tIns="109728" rIns="109728" bIns="91440" rtlCol="0" anchor="b">
            <a:normAutofit/>
          </a:bodyPr>
          <a:lstStyle/>
          <a:p>
            <a:pPr>
              <a:lnSpc>
                <a:spcPct val="125000"/>
              </a:lnSpc>
            </a:pPr>
            <a:r>
              <a:rPr lang="en-US" sz="3600" b="0" cap="all" dirty="0">
                <a:solidFill>
                  <a:schemeClr val="tx2"/>
                </a:solidFill>
              </a:rPr>
              <a:t>How might this look in your life?</a:t>
            </a:r>
          </a:p>
        </p:txBody>
      </p:sp>
      <p:sp>
        <p:nvSpPr>
          <p:cNvPr id="60" name="Rectangle 59">
            <a:extLst>
              <a:ext uri="{FF2B5EF4-FFF2-40B4-BE49-F238E27FC236}">
                <a16:creationId xmlns:a16="http://schemas.microsoft.com/office/drawing/2014/main" id="{57851D67-7085-40E2-B146-F91433A28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144405"/>
            <a:ext cx="7534656" cy="7135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985AAE23-FCB6-4663-907C-0110B0FDC5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5468" y="6167615"/>
            <a:ext cx="4603482" cy="690385"/>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C969C2C-E7E3-4052-87D4-61E733EC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6112401"/>
            <a:ext cx="12188951"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C60369F-A41B-4D6E-8990-30E2715C57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1459" y="0"/>
            <a:ext cx="6400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01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ED69555-EE48-4B19-812B-4E1068DBF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73754" y="0"/>
            <a:ext cx="4618246"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57">
            <a:extLst>
              <a:ext uri="{FF2B5EF4-FFF2-40B4-BE49-F238E27FC236}">
                <a16:creationId xmlns:a16="http://schemas.microsoft.com/office/drawing/2014/main" id="{57AEB73D-F521-4B19-820F-12DB6BCC8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56113" y="31750"/>
            <a:ext cx="0" cy="1588"/>
          </a:xfrm>
          <a:custGeom>
            <a:avLst/>
            <a:gdLst/>
            <a:ahLst/>
            <a:cxnLst/>
            <a:rect l="0" t="0" r="r" b="b"/>
            <a:pathLst>
              <a:path w="2" h="2">
                <a:moveTo>
                  <a:pt x="0" y="0"/>
                </a:moveTo>
                <a:lnTo>
                  <a:pt x="2" y="0"/>
                </a:lnTo>
                <a:lnTo>
                  <a:pt x="0" y="2"/>
                </a:lnTo>
                <a:lnTo>
                  <a:pt x="0" y="0"/>
                </a:lnTo>
                <a:close/>
              </a:path>
            </a:pathLst>
          </a:custGeom>
          <a:solidFill>
            <a:srgbClr val="30466D"/>
          </a:solidFill>
          <a:ln w="0">
            <a:solidFill>
              <a:srgbClr val="30466D"/>
            </a:solidFill>
            <a:prstDash val="solid"/>
            <a:round/>
            <a:headEnd/>
            <a:tailEnd/>
          </a:ln>
        </p:spPr>
        <p:txBody>
          <a:bodyPr/>
          <a:lstStyle/>
          <a:p>
            <a:endParaRPr lang="en-US"/>
          </a:p>
        </p:txBody>
      </p:sp>
      <p:sp>
        <p:nvSpPr>
          <p:cNvPr id="25" name="Rectangle 24">
            <a:extLst>
              <a:ext uri="{FF2B5EF4-FFF2-40B4-BE49-F238E27FC236}">
                <a16:creationId xmlns:a16="http://schemas.microsoft.com/office/drawing/2014/main" id="{6B72EEBA-3A5D-41CE-8465-A45A0F6567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01215" y="3396997"/>
            <a:ext cx="6858002" cy="6400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A22F210-7186-4074-94C5-FAD2C2EB15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Seedlings growing in a garden with sunlight">
            <a:extLst>
              <a:ext uri="{FF2B5EF4-FFF2-40B4-BE49-F238E27FC236}">
                <a16:creationId xmlns:a16="http://schemas.microsoft.com/office/drawing/2014/main" id="{CB7DCDF9-6E16-D8F6-1052-1312AFB17CF7}"/>
              </a:ext>
            </a:extLst>
          </p:cNvPr>
          <p:cNvPicPr>
            <a:picLocks noChangeAspect="1"/>
          </p:cNvPicPr>
          <p:nvPr/>
        </p:nvPicPr>
        <p:blipFill>
          <a:blip r:embed="rId3"/>
          <a:srcRect t="15730"/>
          <a:stretch/>
        </p:blipFill>
        <p:spPr>
          <a:xfrm>
            <a:off x="20" y="-2"/>
            <a:ext cx="12191980" cy="6858002"/>
          </a:xfrm>
          <a:prstGeom prst="rect">
            <a:avLst/>
          </a:prstGeom>
        </p:spPr>
      </p:pic>
      <p:sp>
        <p:nvSpPr>
          <p:cNvPr id="29" name="Rectangle 28">
            <a:extLst>
              <a:ext uri="{FF2B5EF4-FFF2-40B4-BE49-F238E27FC236}">
                <a16:creationId xmlns:a16="http://schemas.microsoft.com/office/drawing/2014/main" id="{11C4FED8-D85F-4B52-875F-AB6873B50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68639" cy="6858000"/>
          </a:xfrm>
          <a:prstGeom prst="rect">
            <a:avLst/>
          </a:prstGeom>
          <a:gradFill>
            <a:gsLst>
              <a:gs pos="58000">
                <a:schemeClr val="tx1">
                  <a:alpha val="55000"/>
                </a:schemeClr>
              </a:gs>
              <a:gs pos="33000">
                <a:schemeClr val="tx1">
                  <a:alpha val="40000"/>
                </a:schemeClr>
              </a:gs>
              <a:gs pos="3000">
                <a:schemeClr val="tx1">
                  <a:alpha val="0"/>
                </a:schemeClr>
              </a:gs>
              <a:gs pos="100000">
                <a:schemeClr val="tx1">
                  <a:alpha val="55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D30E0F-10C6-298A-C347-E831FFF4ECB8}"/>
              </a:ext>
            </a:extLst>
          </p:cNvPr>
          <p:cNvSpPr>
            <a:spLocks noGrp="1"/>
          </p:cNvSpPr>
          <p:nvPr>
            <p:ph type="title"/>
          </p:nvPr>
        </p:nvSpPr>
        <p:spPr>
          <a:xfrm>
            <a:off x="855663" y="863600"/>
            <a:ext cx="6007100" cy="3366494"/>
          </a:xfrm>
        </p:spPr>
        <p:txBody>
          <a:bodyPr vert="horz" lIns="109728" tIns="109728" rIns="109728" bIns="91440" rtlCol="0" anchor="b">
            <a:normAutofit/>
          </a:bodyPr>
          <a:lstStyle/>
          <a:p>
            <a:pPr>
              <a:lnSpc>
                <a:spcPct val="115000"/>
              </a:lnSpc>
            </a:pPr>
            <a:r>
              <a:rPr lang="en-US" sz="3300" b="0" cap="all" dirty="0"/>
              <a:t>Growth in parenting begins with growth in Christ and the gospel.</a:t>
            </a:r>
          </a:p>
        </p:txBody>
      </p:sp>
    </p:spTree>
    <p:extLst>
      <p:ext uri="{BB962C8B-B14F-4D97-AF65-F5344CB8AC3E}">
        <p14:creationId xmlns:p14="http://schemas.microsoft.com/office/powerpoint/2010/main" val="415324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ShojiVTI">
  <a:themeElements>
    <a:clrScheme name="Shoji">
      <a:dk1>
        <a:sysClr val="windowText" lastClr="000000"/>
      </a:dk1>
      <a:lt1>
        <a:sysClr val="window" lastClr="FFFFFF"/>
      </a:lt1>
      <a:dk2>
        <a:srgbClr val="595460"/>
      </a:dk2>
      <a:lt2>
        <a:srgbClr val="EBEDEB"/>
      </a:lt2>
      <a:accent1>
        <a:srgbClr val="97A7B8"/>
      </a:accent1>
      <a:accent2>
        <a:srgbClr val="A5B592"/>
      </a:accent2>
      <a:accent3>
        <a:srgbClr val="CED228"/>
      </a:accent3>
      <a:accent4>
        <a:srgbClr val="D1C499"/>
      </a:accent4>
      <a:accent5>
        <a:srgbClr val="BDB3B6"/>
      </a:accent5>
      <a:accent6>
        <a:srgbClr val="C5A98D"/>
      </a:accent6>
      <a:hlink>
        <a:srgbClr val="CC9900"/>
      </a:hlink>
      <a:folHlink>
        <a:srgbClr val="96A9A9"/>
      </a:folHlink>
    </a:clrScheme>
    <a:fontScheme name="Custom 7">
      <a:majorFont>
        <a:latin typeface="Meiryo"/>
        <a:ea typeface=""/>
        <a:cs typeface=""/>
      </a:majorFont>
      <a:minorFont>
        <a:latin typeface="Meiryo"/>
        <a:ea typeface=""/>
        <a:cs typeface=""/>
      </a:minorFont>
    </a:fontScheme>
    <a:fmtScheme name="Feathered">
      <a:fillStyleLst>
        <a:solidFill>
          <a:schemeClr val="phClr"/>
        </a:solidFill>
        <a:solidFill>
          <a:schemeClr val="phClr">
            <a:tint val="67000"/>
            <a:satMod val="105000"/>
          </a:schemeClr>
        </a:solidFill>
        <a:gradFill rotWithShape="1">
          <a:gsLst>
            <a:gs pos="0">
              <a:schemeClr val="phClr">
                <a:tint val="94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tint val="50000"/>
              <a:shade val="83000"/>
            </a:schemeClr>
          </a:solidFill>
          <a:prstDash val="solid"/>
        </a:ln>
      </a:lnStyleLst>
      <a:effectStyleLst>
        <a:effectStyle>
          <a:effectLst/>
        </a:effectStyle>
        <a:effectStyle>
          <a:effectLst/>
        </a:effectStyle>
        <a:effectStyle>
          <a:effectLst>
            <a:outerShdw blurRad="57150" dist="25400" dir="5400000" algn="ctr" rotWithShape="0">
              <a:srgbClr val="000000">
                <a:alpha val="2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hojiVTI" id="{00D0DDEB-E771-48E5-9E96-0647434F08B1}" vid="{9D22D596-7FD0-4F89-958C-AD79A09491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C1AA24C-4CA6-40FF-8947-DA1F6F4745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FF477C-132F-44F8-8C56-EBFF95FAF97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F36CB81-A037-44A8-88EB-C0C0F17FD4B1}">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{84B88F78-A378-48FA-B1E6-6CD462CF7985}tf56000440_win32</Template>
  <TotalTime>3204</TotalTime>
  <Words>3388</Words>
  <Application>Microsoft Office PowerPoint</Application>
  <PresentationFormat>Widescreen</PresentationFormat>
  <Paragraphs>349</Paragraphs>
  <Slides>70</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70</vt:i4>
      </vt:variant>
    </vt:vector>
  </HeadingPairs>
  <TitlesOfParts>
    <vt:vector size="76" baseType="lpstr">
      <vt:lpstr>Meiryo</vt:lpstr>
      <vt:lpstr>Arial</vt:lpstr>
      <vt:lpstr>Calibri</vt:lpstr>
      <vt:lpstr>Corbel</vt:lpstr>
      <vt:lpstr>Wingdings</vt:lpstr>
      <vt:lpstr>ShojiVTI</vt:lpstr>
      <vt:lpstr>Parenting –Week 1 – Imitation and roles</vt:lpstr>
      <vt:lpstr>Agenda</vt:lpstr>
      <vt:lpstr>What challenges are you facing?</vt:lpstr>
      <vt:lpstr>Follow Me</vt:lpstr>
      <vt:lpstr>Paul called Timothy his “beloved child”</vt:lpstr>
      <vt:lpstr>Parenting begins with saying “follow my example”</vt:lpstr>
      <vt:lpstr>Parenting struggles begin in the inner life</vt:lpstr>
      <vt:lpstr>How might this look in your life?</vt:lpstr>
      <vt:lpstr>Growth in parenting begins with growth in Christ and the gospel.</vt:lpstr>
      <vt:lpstr>Aim for humility and love instead of perfection.</vt:lpstr>
      <vt:lpstr>Roles </vt:lpstr>
      <vt:lpstr>Parenting well requires understanding your role</vt:lpstr>
      <vt:lpstr>You are a source of life and blessing to your child (if they learn to honor you).</vt:lpstr>
      <vt:lpstr>You are your child’s teacher.</vt:lpstr>
      <vt:lpstr>You are your child’s authority.</vt:lpstr>
      <vt:lpstr>Parenting well requires understanding your role</vt:lpstr>
      <vt:lpstr>Wives, submit to your husbands and respect your husbands.</vt:lpstr>
      <vt:lpstr>Husbands, love your wives like Christ loves us. Lay down your life for them, lead them with the Word of God, take care of them.</vt:lpstr>
      <vt:lpstr>How has your understanding of your role as a husband or wife affected your parenting?</vt:lpstr>
      <vt:lpstr>Q&amp;A</vt:lpstr>
      <vt:lpstr>Parenting –Week 2 – Special Topics in parenting</vt:lpstr>
      <vt:lpstr>Agenda</vt:lpstr>
      <vt:lpstr>The Intersection of Marriage and Parenting</vt:lpstr>
      <vt:lpstr>Marriage and Children</vt:lpstr>
      <vt:lpstr>Struggles from last week</vt:lpstr>
      <vt:lpstr>Respect and Discipline</vt:lpstr>
      <vt:lpstr>Proverbs 22:6</vt:lpstr>
      <vt:lpstr>Ephesians 6:1-4</vt:lpstr>
      <vt:lpstr>Proverbs 19:18</vt:lpstr>
      <vt:lpstr>Proverbs 13:24</vt:lpstr>
      <vt:lpstr>Proverbs 22:15</vt:lpstr>
      <vt:lpstr>Proverbs 29:15</vt:lpstr>
      <vt:lpstr>Charles Spurgeon</vt:lpstr>
      <vt:lpstr>Consistent discipline and an environment of respect begin with confidence in God’s word</vt:lpstr>
      <vt:lpstr>Struggles from last week</vt:lpstr>
      <vt:lpstr>Your Relationship with Your Children</vt:lpstr>
      <vt:lpstr>Hebrews 12:5-11</vt:lpstr>
      <vt:lpstr>Hebrews 12:5-11</vt:lpstr>
      <vt:lpstr>To cultivate a friendship with your child in the future, it’s essential not to act as their friend during their early years. Instead, your role should be that of a parent.</vt:lpstr>
      <vt:lpstr>Struggles from last week</vt:lpstr>
      <vt:lpstr>Q&amp;A</vt:lpstr>
      <vt:lpstr>Parenting –Week 3 – Safeguarding the home</vt:lpstr>
      <vt:lpstr>Agenda</vt:lpstr>
      <vt:lpstr>Create the Right Kind of Bubble</vt:lpstr>
      <vt:lpstr>Matthew 10:16</vt:lpstr>
      <vt:lpstr>1 Corinthians 14:20</vt:lpstr>
      <vt:lpstr>Romans 16:19</vt:lpstr>
      <vt:lpstr>The wrong kind of bubble</vt:lpstr>
      <vt:lpstr>The right kind of bubble</vt:lpstr>
      <vt:lpstr>Recognize the Threat</vt:lpstr>
      <vt:lpstr>Proverbs 22:3</vt:lpstr>
      <vt:lpstr>Julie Lowe</vt:lpstr>
      <vt:lpstr>Primary threats: screens, internet, Social Media, and pornography</vt:lpstr>
      <vt:lpstr>Phone-based childhood</vt:lpstr>
      <vt:lpstr>These are threats to boys and girls (from a sociologist’s point-of-view)</vt:lpstr>
      <vt:lpstr>Social media use harms girls the most</vt:lpstr>
      <vt:lpstr>Reasons girls are harmed more</vt:lpstr>
      <vt:lpstr>What’s happening to boys?</vt:lpstr>
      <vt:lpstr>The virtual world without “risk”</vt:lpstr>
      <vt:lpstr>PowerPoint Presentation</vt:lpstr>
      <vt:lpstr>Alarming Stats about Porn</vt:lpstr>
      <vt:lpstr>Pornography hurts young men</vt:lpstr>
      <vt:lpstr>Lead Your Kids to Christ</vt:lpstr>
      <vt:lpstr>Ephesians 2:1-10</vt:lpstr>
      <vt:lpstr>Ephesians 2:1-10</vt:lpstr>
      <vt:lpstr>Ephesians 2:1-10</vt:lpstr>
      <vt:lpstr>How to fight these battles</vt:lpstr>
      <vt:lpstr>Practical Tips</vt:lpstr>
      <vt:lpstr>Resources</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Clark Beck</dc:creator>
  <cp:lastModifiedBy>Clark Beck</cp:lastModifiedBy>
  <cp:revision>1</cp:revision>
  <dcterms:created xsi:type="dcterms:W3CDTF">2025-03-09T00:09:05Z</dcterms:created>
  <dcterms:modified xsi:type="dcterms:W3CDTF">2025-03-21T21:22:40Z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